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media/hdphoto1.xml" ContentType="image/vnd.ms-photo"/>
  <Override PartName="/ppt/media/hdphoto2.xml" ContentType="image/vnd.ms-photo"/>
  <Override PartName="/ppt/media/hdphoto3.xml" ContentType="image/vnd.ms-photo"/>
  <Override PartName="/ppt/media/hdphoto4.xml" ContentType="image/vnd.ms-photo"/>
  <Override PartName="/ppt/media/hdphoto5.xml" ContentType="image/vnd.ms-photo"/>
  <Override PartName="/ppt/media/hdphoto6.xml" ContentType="image/vnd.ms-photo"/>
  <Override PartName="/ppt/media/hdphoto8.xml" ContentType="image/vnd.ms-photo"/>
  <Override PartName="/ppt/media/hdphoto9.xml" ContentType="image/vnd.ms-photo"/>
  <Override PartName="/ppt/media/hdphoto10.xml" ContentType="image/vnd.ms-photo"/>
  <Override PartName="/ppt/media/hdphoto15.xml" ContentType="image/vnd.ms-photo"/>
  <Override PartName="/ppt/media/hdphoto16.xml" ContentType="image/vnd.ms-photo"/>
  <Override PartName="/ppt/media/hdphoto17.xml" ContentType="image/vnd.ms-photo"/>
  <Override PartName="/ppt/media/hdphoto18.xml" ContentType="image/vnd.ms-photo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60" r:id="rId2"/>
    <p:sldMasterId id="2147483676" r:id="rId3"/>
    <p:sldMasterId id="2147483700" r:id="rId4"/>
  </p:sldMasterIdLst>
  <p:notesMasterIdLst>
    <p:notesMasterId r:id="rId25"/>
  </p:notesMasterIdLst>
  <p:sldIdLst>
    <p:sldId id="279" r:id="rId5"/>
    <p:sldId id="316" r:id="rId6"/>
    <p:sldId id="280" r:id="rId7"/>
    <p:sldId id="321" r:id="rId8"/>
    <p:sldId id="363" r:id="rId9"/>
    <p:sldId id="367" r:id="rId10"/>
    <p:sldId id="375" r:id="rId11"/>
    <p:sldId id="366" r:id="rId12"/>
    <p:sldId id="380" r:id="rId13"/>
    <p:sldId id="387" r:id="rId14"/>
    <p:sldId id="384" r:id="rId15"/>
    <p:sldId id="376" r:id="rId16"/>
    <p:sldId id="381" r:id="rId17"/>
    <p:sldId id="382" r:id="rId18"/>
    <p:sldId id="388" r:id="rId19"/>
    <p:sldId id="385" r:id="rId20"/>
    <p:sldId id="378" r:id="rId21"/>
    <p:sldId id="383" r:id="rId22"/>
    <p:sldId id="386" r:id="rId23"/>
    <p:sldId id="318" r:id="rId24"/>
  </p:sldIdLst>
  <p:sldSz cx="9906000" cy="6858000" type="A4"/>
  <p:notesSz cx="6858000" cy="9144000"/>
  <p:embeddedFontLst>
    <p:embeddedFont>
      <p:font typeface="나눔고딕 ExtraBold" panose="020B0600000101010101" charset="-127"/>
      <p:bold r:id="rId26"/>
    </p:embeddedFont>
    <p:embeddedFont>
      <p:font typeface="HY견고딕" panose="02030600000101010101" pitchFamily="18" charset="-127"/>
      <p:regular r:id="rId27"/>
    </p:embeddedFont>
    <p:embeddedFont>
      <p:font typeface="HY헤드라인M" panose="02030600000101010101" pitchFamily="18" charset="-127"/>
      <p:regular r:id="rId28"/>
    </p:embeddedFont>
    <p:embeddedFont>
      <p:font typeface="맑은 고딕" panose="020B0503020000020004" pitchFamily="50" charset="-127"/>
      <p:regular r:id="rId29"/>
      <p:bold r:id="rId30"/>
    </p:embeddedFont>
    <p:embeddedFont>
      <p:font typeface="Impact" panose="020B0806030902050204" pitchFamily="34" charset="0"/>
      <p:regular r:id="rId31"/>
    </p:embeddedFont>
  </p:embeddedFontLst>
  <p:defaultTextStyle>
    <a:defPPr>
      <a:defRPr lang="ko-KR"/>
    </a:defPPr>
    <a:lvl1pPr marL="0" algn="l" defTabSz="914298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48" algn="l" defTabSz="914298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98" algn="l" defTabSz="914298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46" algn="l" defTabSz="914298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95" algn="l" defTabSz="914298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44" algn="l" defTabSz="914298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893" algn="l" defTabSz="914298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041" algn="l" defTabSz="914298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191" algn="l" defTabSz="914298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A5DE"/>
    <a:srgbClr val="FF3300"/>
    <a:srgbClr val="00FFCC"/>
    <a:srgbClr val="00CCFF"/>
    <a:srgbClr val="FBEBBD"/>
    <a:srgbClr val="0099CC"/>
    <a:srgbClr val="0000FF"/>
    <a:srgbClr val="996600"/>
    <a:srgbClr val="6666FF"/>
    <a:srgbClr val="FF99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E25E649-3F16-4E02-A733-19D2CDBF48F0}" styleName="보통 스타일 3 - 강조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보통 스타일 4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35758FB7-9AC5-4552-8A53-C91805E547FA}" styleName="테마 스타일 1 - 강조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584" autoAdjust="0"/>
    <p:restoredTop sz="93514" autoAdjust="0"/>
  </p:normalViewPr>
  <p:slideViewPr>
    <p:cSldViewPr>
      <p:cViewPr>
        <p:scale>
          <a:sx n="66" d="100"/>
          <a:sy n="66" d="100"/>
        </p:scale>
        <p:origin x="1554" y="1020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1.fntdata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font" Target="fonts/font3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6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tableStyles" Target="tableStyles.xml"/></Relationships>
</file>

<file path=ppt/media/hdphoto1.xml>II�   	 �    z   �        �        ��    �   ��    �   ��      \C��      \C��    �   ��    <$      $��oN�K��=wv��WMPHOTO D�q � �p �cl HH�E@   �
�"� B�   ��        J������a&϶"UUSM���h�-0A*��G4�N�q� � H[ )��ˉ���J���Fk� lV�p���&�h��  "T�$�{�P"֏[qM�;ݮZ���@ �J�B��5���(�-	�(@�y UO�  @ �M�%�A��/*&�D�]�jj|  !��+��MI�ax��
n�J�4�ɸ�z� !�Ai��a �NA�@g�%�º%�k� ��XE�pB�%��=w�d�9�����GH��@ ��S	�Q'�+	o'w��v�H}i@D��4����P ��$SP%0�����@�#��0?�a HH��G�~�6زf�Xs�7E�X  G$�` �𘫥Q���LQ!f]�A�Q���)F5V�ZU}�     �0���Љ�!�E0��0���.���!޲R�����ٹ�   @                                                              �=Iq��� �!�c�A��&�xGc�C��cv0l�  7
��o��H��4����`C�Ah�!�h���7�aC9���Ehz����-j,Gc�"��q�YI�      ~���N pг	蘞��z�lh"" P8!Bf���r�-~���v�n�����&��$����N0k��U?�X!XC1�L���̜��e���n�
���7b�L<kR�U     �     �      � �FpаH��� ����琢��E�"d�b��P��H"c!������Ij�u����"�@�4�c��4�RA�lH͌�DZ�&�Q<��|J    �k�   �  >��UߙJy�/%K��&F&7B�0���I�Ne�{Fl/H���(H�i��=%�����T P��B��AX1h q�/T������\�c�?��Rw��?    $<�   � ���-|�%���H��#�#0PXN�>e���<F����-:?� {$��I�\�-V���<5�KBA�M"�����Ӑ�'B����>6d_<�P(�a	�   /�   �  �}��b���_�gY�ɓ�1;���2�"ͦ�j�|X#�SLs��fy�6K�	N&!�#ͱ��d	a^�4H���S4D$5��L�U�ȉ�� <�Y=D�����DX�D0݄2�U�{|�:et�
��3���	g��A��x�G��0�Q{��݄H�����^ !v`�D��� 6�XA,&�-�L��l}��G#P����-�H�8d�`ń�F%+
F��j$��N�+0!�R)��    �     ��#aŏ��`_�ނNG��0�����Bg��H�;N7�tz�+ �UJ@]Ϗi�r��F�{H����_�x��m�?E��U~��z�pi�����	5nnP�0�uЈѱӂ���@җR>R�$�           ��1��h0�F�0���L�>����|�������L�V,_�����m�S��Hr���	cLbu�c��E��;�h�.�[��,��8��V*���� �F!�6�����Sشet��-���Z�I��ُ�T	��\*�7�����|           �����*��"v>XO,����_DHX�@cb�͗!)rH��uTsҌQ�B�H��FG1|��{�tF&��t�
W�/{��˰ɬ�,G��,z_��H5�K4�9r�    �      �A @�0��� & �-��M2�D� DL�@"F@� ��	+U���_A���D#�h�J#�'%���ǣ1e���"�"��E�E�,!����G�=@O�SV���i�:������~+�A�����#��e�d#�� ㏮��g�A���8��8>�N.��J�Q�\���q�J9�d��ɟDk�S&
��6y��
�+��BJ.��-ʮ.K2(�;�v=d�����t*�rK��������bG1>�cV ����
A��&I���D\�~p�F\4)��`�rc[������l|�@4��L�� �X�:�=Vڀ���#�at�~�_�:��(�KX^�O�*f��_�X/�g�����^�J��l0H      ��@   [�    �                  y�        0   �         |o�X" Q�=��C���`��Q�E�����S���4�n���7����K��à���be˂��C#	���.7�4q�("\L\\�&_��k�I��SѹE$��>���D\��{xP�D�Ju*��:tPW��"C�t�n��0Be�/�M���L�����̽�]�X�~.�z&�޵�P�.��a�b��
��A�\�j�z!D1̽�eVjd�ݹA�c�Ѵ�3BHf�/��L�!	-���'���w$�u	����~�9������ՎY�uL����G�qo�$7'�H�����1�=��[�']�D�����7|A�G2W�}V#��<���;N�	ږ	?�                 �                     �[�" �f)�@���(    G'���,(�3�Ϣ���� �.$d�?�B���^���@��o���t�
��y���
9�2��%x R�#�~�a! k��#H* �.)b�tD��4/$�� "D�5>�@%\h�Z$P�2f�$�($2��0ēr̆���h	�6>#�Xc��r�g�[ʌq>*ebRO[[I����	Ij�X�y�+i��ƕǀ�*��M�Ok(�ų��� �BR��&O�OS[4ƅ��1�t0i,C���%������C���EA�DYɑ��$�C�gf����U.@V�����!��1oA�;&ލ�/���D�����4����4%I>`��*��?"�c�,�I�6�M�6�T�$��B� �@5�C�I��x������WA� (�~���B�(� 9�J u�JY鯌��&5а��ت^�\(8A�@��"���+%ЦBnA�5Nȭ\_x�zH%�IF�BaO���}�"u�KXXgz�K�Q�� �
6,۵�*,t,�����8S��J�� �gr�<�4��$-Vn�h���AK}kb5�'TL�c��dԊ�`�`TB�\�k0/k��+Y��$��t�΍6�6��q�H����vy!.��M�7=^Z/f�m�.��c�qj>4Q�̓4�P�D�$��Yu5�M�Bk�Qn�q�-$��$��Z�!%	�m�&�'��h��F�Lb�A @�s4�  �͆�D�N7 R�]0��9���3 ހ�H��2�dg�H���_h�u��d���� �"Z�*���Ѯq��`t �P��"Z-�����j� �.yqe�W��i%�2���?{ğ���J��ł��f�~M��Ś����2�s��j#h���?�"�9u!���c�īD˾��F�=����7��W;��KB灿G$U'�}�Kۛ��on�1(�;F�ĕ��x�W�LU��h	A@<�@��I��dz BB� C$r�P@����7(�-A��!��,<�~O E)05A�VB��S���x�W,BȪ?�<��AX)���e\?�U��E��@�:+?�/?\��lf�/'����(|���1��/yqb�O��2����mՓ7�u�g���ԅ�
Xך5M`T~		��EΩ��:���ih���vh�mq��+�;��i��Lr�X�_AE�Z���t}��B�eR�罋�q��pZ8�O����Q}�ζ�pr�IT�d�*]B$���u	�
N��3��I��`��Pn�>M(�⁄�^�� ��Фq�/����m~R��R� ��?[�Q�z�A	
B&����)�dS����C"�ճ��B?�
_2v�9����s��^Iɷ�d�ؔ�o���|�Ik�9J���֒�>���f�տ��%Z�5�S����<T�8�5��/Sq�SI(�~F���GT{��=h��(�FT윝>�3�X��Dݑ}E^�͋�`�R ��>��D�(S����Y%;��@&���(d!N6g�����LK �X�B �*
� � :	h
��ӏ/�DB�A~"z��a����R"�_��eU�S=D� �~6�#t*^�M��k�xԺ�x2.�P\�%�(��w ��F<��T<�$�����)��	!�/���h�m�ھ$�����^_�J&����<�Cor�/��quv�0�	H���@�ĈI ���1Pe��<=�@#1�e *A"y��6_}�ƿ�|�jY�ș���Y(�_�):8��|]b��|�m��������Л�H]1�1t�"�}cC��_Ո�e׍&F��b��OX��-5���d�y���ٝ�DX��H	Q�����2f�؃4�����/^�^K|ő��	��<.j�S�f*zd�K��?�6��#�GYD=��5�E��!E)�z��(z\e1Jb�m�x�u�z�
�
E6�
����M4��Vi����J�+*���	@����N0A
l
�.�55v�Z.�S]�A����؊��:�9=�flr�Ġam+I7#�ш���"�l��8�6җ��TأڰAH��2av�am!J^:R�d���֓���P���%����}�Qz��	EQm�a?�c8n�s"�O��B�HS�J����Ԅ#X[�%���,�� �ckV]E�Lܫ�
�������K�"mPW�$b_=Ք�%����O�GX�n���n��}F�ڧ�K����T�d�`����9$h��L#k��E��KQ6tJ�|�FLd!);9h9��)\y��n�u���Y��g�ߔ��ñ��PK3Y�t_���6�_9=
@�Fz�́?ؠRPp��TH
.�\B|xB����
o�v_��F�$�>�u����@�]#�d{(%���D͌,5��$������\˜��腵�Sة�D�`Q�Q�R�Iz=Q�w�SLw�ġ�}`�s�� PZH��$�KE�^�(%��I �������c�Pb�K%�XϳԘ��:���sQZ�}�^$��_���_�~D����礚	IK1�VXI���]&�Y�_X�KU�VQr����R�&s;���)���$/.Z�$����MCU*���)UU�Ș�;�"c�ŔL�S	.�m�(HYOyB��~T��$�����:ܥ^�o�H<e�ַ`F��^0�f��2��@��ь�4�_����\V"<��M۳�.�R�%o^J�֭�R��F�}�e|�z���VC�9?�F@��X��<������� �Z\s�V7�|u�0�Q�S���N�#V�s���}���k�j�Y�W��h�1шF��έ<i��3��{i9� �,y
��`A��H�O1�VX����i՚E�sc��">��~�7S�	���<� '/6<{d"c��I=3<qL��&yT�D%J/��!v�h�š��"h�� ��A��N�؈F�!�G/MW�D�%V�P��֍�!�Т��L�A�Bey�!�G�!
 ��NO�Ab��LJ�����=�������Mu��{�����0�����؀p��FRBB@&�00���B@+�᱄A���`�L
�S�	�)����Mk�8A�H	�y7�Cҍz�A��ZB"-?]jg�Kap�GP����}�4h�(�qG�\��1���� �`[���z���B�,��6��>a��I=]�t686 86 46 8=n�I����"��\�p����D��G���p��A'���a�����1��!��E4MSA�A�`F"�KD�\}U1o���,.G�lD�D @�w7@!�cE��Q|�!PAL a�
���&7{%[@@@7@L��qD�6	���vh���r�-F�,�ĉGܶ 4+  �UJ>�h��D��q����14d�>s�'�\��S�Z�&	��3���ISA�A�`0E4M@��&CASD��B�0� 1�cH�D��3�,���\<F0 10_��	��xJ(�
�e6�P��0�e��4���ω��C�Q!lј�u���Q�A`#B�
� ��B��D��"wF�j��~J9D�F���#�%Q��q�<�1�	���"ISA������8��(��!��ؕ�I!�N ���`�d,������д�boj@���!X�Z8 �/� �aTM��0
�9�+(�]�m(�A)5)����
��ĩ���bl1$MSA���`PE4B:^���%�Gq�!�(�X4�}�䝕q��8c�̎$en��@��FC!F�!� ��������/P�����щKn%�1[�4N��v�n�8���hl�� Ь he�8*�F ���Q'1&�8Å����E"��H���ga��$�)��`�h0"�
��ŋ��m�X�b!�H�
A
6�H3����a����}3�5�/1���_r6P�d�+`��C%��|R��`�5Je-����� � �d����+<��|AE���qh��h���e-�ѐ�l��� �pA8B1��O1E=���:�*�B�z&�
2>cł|�lr��֝~����Yp�q� 0@ ԅ��)�7�K!�hZ�g�q4[U��A�zq�B/�9b�T>3^S ,M��P�3���M6�5�Catl�p�Rb�B���.�R��f4L�KV-Y[2��^0�SA���`0E4M�'D�^��΄�z@Q"F ј�d��sQ�NK4S #�Bp@#�l�/�A�� �"* � ��!h�T��R����!_[ j`C2"`[ �"�B6vHJ�U(ęt$Qd�2������E8�"�LN&���)�tɨ��m�Z���DPN��k[+u��f�
'Cs" @���j&$c(ƴ��+`�� �X��NI�`�To�>�B�t�#���lhl s}c�:�$H�e@�ݩ�`��b1����g�FtMSA�A�`PE4K�k�-<p@"`b�$bX p)��o*�����t�!9��g���Tttl笍ˣ2#tx$ZrV��tM����`[ � ����70�2ˡ� �aTl��0��tM����!����)����IA�N%�<��c�)�����	��iv ���sk������濖����D3cK��[A�3̌_;���8^mx���M�'4��ʩ!ކt6M�y��"��kA~�Z�6�兟��6��96�"��1OG��_*�l&�1{U�\��@dtkJ�Q���}u�����ҥB��<Lj���&���x��?�����[�����"܆�߱�D̬�Y�X�@d#�<�#nu��_M�HH�ۄ"�Q�8� $�GP ��h�?c��D�B�1�e��թ�QuY��$��3�!-Y� �֡#נr9�-��Sk!�)�2�ah�?\�@���F�Ɗw;w�$<`h2��x���-����#.��U�{D�Օ��Aq��JC>����C�xHBQ����>��=<�3�\ǯ�Hw�\..=����?�6��5�1��ؠ�=y ��-��4D[^:��{�Xi'^�j1�1�_��9����)�[��V��� ����9����NA!�����_��� dC�"����a���G�|��h�T
>h�,�@K�ؙ��E��M�24i�	vn]�	H�ʡp��8���d F�asU6�-:9���}y��E|���������h�@b�\M6��R~��������:~29/�@瘒y���r&
�LȘ���~$,h����yn"Ʉ%E�~��8B���D�J�N?����'��'"�L��0Z����'��D�e���>xkC���]��G��M�10B�}�i8�A:gawV�fh���.�.�/t.Y��%`Ol(�,���I����3W�c����1-M(�UV���"w)4�.y�n+����'֯y ���j'���%JǠii03Z����^�6��f;Ҡ��@�>���Í�hM_��ib�)�d��d�P8 ��ZvI�!�u�z���R+�A�,�̀	�.�����H �|�׈/N�H�R����X�Q������K[7��_bo	?��H+,�"M��K��#ӮH���:�&%�&�Zժ��7r�g�/ �܅⨟�)M��t�����0�K@�ؓR�j��Gi6��$�%e�?�U.�)M��0�)�� ���étHah׉	~��y�Ih��`Q|�1r�]jc���� v�bo����"��B伯��^�D�PQ`)�=�v��6ٷ���O ��S����lӮ��L<c�b��ˎ���Xx��o73�I�xpi1sǤ)��rڜ�w*/�}`h��X��G�^��l@%$���Z��(X_�
�0Vt)܊�I�,�b֚��!gB�%�5(��z�!mZDMu�y0Vt�vCO��f!8�����Ĕ,	< �(����sj:($��ו���� �$ Z����Vc��v�SK�oI,�0�Qt �$�\@+��kr��� ���  j  ���X�  "@00    0|��n���ry�%0�E�T �@E`�8 ��9@v2�@�aAN  � � p  �"�#6  @   � � � @ �@�  G �� � �ҁ���T�0 (#l�Oesd             �fMI��)h�vڵ�.�b0J               ���0��� �Ic��              �ĜV�RƂ t06p@                ��.���� D    
�� 1�!                                     
</file>

<file path=ppt/media/hdphoto10.xml>II�   	 �    z   �        �        ��    �  ��    8  ��      �B��      �B��    �   ��    ��      $��oN�K��=wv��WMPHOTO ��q�7 
p �cl HH�E@   P	Y�!-�M�S�UMa��S�
�A���� B�   ׈P �`  P�B�jD&WBG���0d�H%��\%��%���8r��Ӥ]~�F@�MML�ݙ�F���;�P��ئ0�Iq��9?��k	@� G�\T]��CE �@�`-h��)L�&#ou|~J����P��� ��i,&��"wFeAl�������P�P�Y�\FѢ���vD� "<Gfh	>���E���B"�w}�Z�e�a ��k;g�a��n�PP:�c "�}f� (6t���֟L����@ C$������ Bk!�aY	fL��׎�����X!�.�ɘ� 
���   "c��  0   � @@!�  �    ` ��  � j    !~ � ��8���/��9Wb�ZfM1R�չ��/���pI����[p���I������N���L���4���Q=:N��D ����\�jE��)	d(�R�ǒMQA��2h�������]X��(d���� p�7�����|\�5B�����4����^�z\gLF#��&��c�8��e��I"<Q$��,�l�\�Wو��>5�?W����g\�[� q/� �>yyw�$�P����׭�q%)�|�lz��u������ɥ����$�A��N��c�	���b�ɇ�`@`��`�{D{�2 �0v$���?e#pyڤFB3,���y*>�|��U:���*�0"����W��_(�f�jQ�ϕb�u�;�P��kd�DҺ�-����5j�-�����iX�$�	�K��4Z6�Թ��q��J��禢Ё�9CºH!	AwQ�MIG��hW|�08��	5Ԋ&?��0�D '�1	� �!ˀA���;c�g&���T�d�h:��f�c����y�qo��]��k��脼ǯ���&�� Ar
�c[A ~Qâ�$5ʗab�GE؁���i(�	��i"�Eds"3z���		�4�N
�Ag�R֒d>/"�x��D��)� 0lm�9����,<ccǆ,Q��*
%��@"d��[�4�O/F<���띗/�  0 4 	0�"�� ���	 
*�Հ ���'�z�ఀ@��C�0�y�Qn\�{����2h
�"G�dݑ�W��� ����6!�ʫxCOa�@���v<D��=l�ɪ"��Roԃ��aC�t?_�a�H��4Y���L��e�!�@"�y��l��f�V��bF0����L����.;��ǒ�*��؀�8�P��C�1��s1��$���!����� 0�c�      �pL <@ �c @   C `�� ��˒��eb B�\��we��s�m��kSG���$��$U���N���L�� ��jP��QM-1�u�ʘPR3���A|�&7�#��M,Ɲ�`�/�5�+����`|{���l
ň��� �p����l�O���P"ce.��_H7��A(���cW�k8�,���$�#��]W~{�8"s�_�a���0!��C腂2��y� �0 �2�   �� �H���L� ,!�1 �4���مO^�:�_Ln̕�Ζ 바�ǊVK}�&���+X��l����7�����	ň�;O$K��<]7A�:�� ��@?�E��;b��D�.��G�M��� ��=��w��>�����!�@�qӄ������}MI	 b! bd&�6�F��!c��OKx�0��K���Zw��?��z������A0�n�v��I0�ǟbiX"�ǎ�����A"f2V��C @   Ѐ <���� ��M�v�#��&��X�JH�Ձ�6�����l}�2v<RE����A P_Q/X
�"��1)`I�Ț��`���b���v	!�j�A�H8z\�8Z��fj� 1 }��	k22`z)^@��P�
,B��aX�TO����CQrϤD=���	�
&v
$��/ow� �0V���c�h$>xf�,H�W�ժT��*�`�8jc*w��CM�ƛU�{`� `� 0�$qy���( x@�m;���|DnG�G��g�\l���{h�ϴx�k���A�� E��-�\��\|E��i�CL
��E��V�5[��p����i�
���sr�*аc<"8���Z��r�u�ۢ3EGNbaJ�S�^.s(��B "	�� c��6 A�  0   �  ��� �  � s�<w?3����{���.�@z
í����X���
!^ڭx@%��rF�������H�DZx0!�^O��F�e�s�  ���ICɔ\��ڲDm/���=x�3�]�b�B�/�n��	BRy�h,��T!Jxq�Ǽ�֊�R�.|4K����7�f|��$VI:��/?���I�(�f�dA
�ܿ�ˈ@E������B��<�pc��D�����0�G�
M�r25��a�Gb�*О(����g��rO$	5���5Q7�L�]�{ԜPv�g�nX�����Y�(����x8��
Y��tԭ��?b*�9!eǅ��mJ��%�qiOI�Ä�+������I.��f�a�+t���4M��:�s�����3l[��:@T�x��=����w�C("%��_�"��x~�~�Ćf\aMy��,;����bI[q�k,�D�<D�hW�4ۜ~7k �	��&iXۃ�ϝ��:��.�6�<m��&d7N�����XO��Eƍ�1h4�w�L�n>&�F�r��6�'��D�a3Jr­� �D�g�KE:�3�{�$H�(�;�8����\H�qG�`P�q�4�G3
��wŗ*-Z�I(��+U�':�bz���x �V ���r�gb�Ï�)�Yވ���,}1�.�x'�0�����Xo��J�(�ϛ�o�vI-�W��5T�,�@�I����g��
,EH0Qb:�4�\����l[��N�1W����[Mي�Z�'�vEz�I�R¼�,�&iB)=���U:K,�t��;8�2���
DG�͇aH����$�n�9�|�tnm�k�(�րЂ$i��\�e�^j�M!^H�W��9%��r��1��q 8sD�KI<]F�� U1jc7f	|�[�)r�6�\�P� p��ͻ��ń��3��ܰY��I��6]
���Q�a+'H�$9��^E0(%պ�$D�Hlc�SmKK��;�bniF�[I��H�q"Fޤ�4��5
������n�%�EG�*o	�oñM �h?>+��Q��xFe�*2��MtXx�6�GKg1��$����2�rNA��,+w)�1o:ґ��R+�5v%��ۺގ�X�Ffpq@��[WsI6�8'��1���Ww#)r���]O+��t)"�##~ɓtg��TA܅I�A(�j:EF���eC�"�kqɥ��L�(�D�z[�VEDh��T�H��/�'�ř�Tz'w��ӪD�}���fZH�E�Ƀ�abBI�x�,�CU+���mf�-j`��x��vFp�a�i�!l�����0�%�d�#<s}�4b�8�)�8Q��m(���+�80P*LM�=�3��z)Dt��Z,u綩v���֥�;�#���ϜǄ�p�ˋ�2�wfMה�6��77����[a"�F���r���)�9�bp ��5=�U� DF:K8�Ća��<1HdAJbZ4U(�����+8s� �$1B�P+[��b�ؙ�UsS�8@!�Zun����D�2�ҍ�!E�<�"x
�l�lwe5h�gD��X�?X���G:��6�/u�=D�Ǿ�lnsg�6_�:&�q�'�As��<-��}���d
�dX$MBA��7�;�w �қث	>J��Yv7�*w��j>߬�RLw�����Y�F>�"�ljֱ(6����9�c�I�4��~EP�}��ߙ�&�MRB�&����;$N辩��֭�6 Y���e3�)K����m���F_ڨ"��b��0�G��,��}��^lt^��q�Au۸����`-;�V��KQ����i��Q�U��=Zh�� u���ƪF�#A2[T���>�B�0nq5���V�.wP���S*�����D��YX�E�6*f6��bs+�C�m�&;�(s��f(�~�R�Zȥ�*u1�=AQ����so�@̷�*$�Il{��Y
�:�rU�[����7�]B[�4Ŗ�V-�t�@���#�h��捕���|!X 
14��-�jGG'w�����g)bd��7n4Z�:-d���$s"�Z������$o9�	��Q0��"�5���e�uo��V��1����en��
�͖�|�Y��%��x��r�]�������|r/�]Q6�N����C�Ga�%�{�[�q��9��|ǳґK�跆���-��G>]Cpx"Z&�&oD�Ztp�"�ER���Rs-[�BC��]0�橇���o;��1{�72��2ǋI���M16�P�[��jD�[[W�>[S��5�����O��&&�61��X{�e�nvő9)�b��κ9�.�Ǽ�ե̢a�Tœ��K��l�V_����!�������t:el ��n���kxM�^�y=�������A�R0�vYX�yiYP�Aܑ.�'0�����/8�H{Se���w����_�
%���*,S�S��?J<����J�HW&
�eB�/({��8EKZ.��ӈ��)���(��r��S���e�e&X��q�Tv�&�G��g���H�����lԃ�R�q�_'���b~�k�6 j��E�k]�pϲum�R��}��1:/,wn�`ܫ�u��t{�g�&�ꄔ������ n�m���,�?���Nl��>l>)�@�60���_v6F@�g8�o�%��� 0od��D.9��X�-�y3`���E�Et[ˎ�&TJ��s�b��������V������`*%�`�+%��Ae/kVHE��҉h���.����=l�Y-���Lcbg�1אk�@=�i��/�l��ꖘ(���J:��2,l]��Y�����ϗ�;��9�c��"ar��$�B�ڍb&�������(m��ى�^9Bc�P�.�ǭ�$���2�I����@r�$ۊ`̙�V>2)3`d�SL��)^ VE����w�P�o!���rb�܃td?�=��!���`=�����C=��$�� �>܄�}�~��I��@,U2Ň����}A�T����{jII$�hS~���e�X�����"<^O	_j�i�s]�^<g��!�q��0��J�^�,����D�Q%�����Q�q�ƹ����|lbM�kҚcƖ�"���	ҩ�9�:��9Xٳd�����;�-�hP��~�-� :���,8�1�Ѵ�SZ�P���sSƢ��H�,�T�Y%4�����ٹ�ilA�4m��ա�B�Ru�����%�g��qY@�#iR��H?έ*���\Q%��mi����>"��Р��ٔ��mJ�,]�#�B�{4p�#?���i3�qb�L�6IS쪘�)7����V�ڏ/��u�Q���>a/�;�;O�ĥ����VOh>�A�Y9�H�b��?e���w7���n�y4�![HZ�������
��v�����:�6���ϩ�2m�;e?���)J�OtN+��u�B����Z"��w����G�,��Q�(�Dn�ɪ�}b!q,���f5�+u��آ��"�qx��t�ݙ�t}��=e�h�8��}�������˷L�yjԉ�b�RA���f&e!U+;@�Hf�H $@������*� ���P  � $"���Xٿ#�:׭�r[��ׅ������Y�/͏#�i�Ɉ�h����/\����瘳�ǈ�T���b_� �U�׽����@�=W��tZI�J-?�#lDͅ/9a���J�6���+�nBc�� �������<.]m��hl���(:ݓ�x 0_��(�`�p���&&�-2��)9$���L�U����1���DCr5���8ޮ�,C4I�^Ҫ�+��d ��#��֠r@�Ic�n��{9�oK{Ƅ�[{^Id�Kd,��<�)���L=q5�$�E���ǖ�M�I�
��6*�l�x�����cz���.�m<b"Mv�~]"���ȟ�CϞ�b���@�ۢ��R�`Fv�)��&A��	��j^^I��-�o���VJ��Yw�uV[�'�$l�J�(�ZP �
G��}@� ��T�����l��s��P ����#��Z>�_�潥vJ�t�/G�3�(��
`D{���$�D���M�[!\���dl_F7E�W�g�q)[c��&D������Щ1�[�2(���)�B1Q t�}�vC6K�����Ʋ h�T)�������K+,4�9߄�(��a�[�Nx��(dgX��>9w\��rh(�Q9j%�p�t.G�}c���ď�ʠ��@Kk,D)ofb�w�*�,j��YL��q�
j�MViz4�8t������ʩ/G͎����Έ�����Ĳ��Ց�A�����P�ʔжm'���צ<�]^�W�u�&*V�I �q_���*�#z� ��#ڟ��d���t]]M�Qت�)sP%��Ă�P<��aE��BwVP9@hJD!"�4"h�t�X��X�(�t��8�	a[XK+���t������&$����E�2����n!#3��CdǱBo�!wv��R%ŉ�y�2AD
A/X�$͔��^�@#���Sղ��� �ZE��(�����
���uӱ.��eM�H�L�k�J��R�)E$��zlIH@:HM�2�@�d6lex4SзM]�����i����G��l�"FeM��
?��,�I� �%�ǽ����7�Ԛ@wW.�`[�r�t��Ll�I�ڸ���f�/����R���M2s�̱{�f#����1$[�E#�V�l������u�ў��� ����
�L�i/|�&��2�x�,�Q�޸q���.�_��J�9r+�C<j�p�:�����}�[MIT���r���JrQ��[]ͬn��$�dS�/it��bK��H�����H�L�Y�Ee�yM�+�y}�'��,�=����9�qjt�C��ٙHNW�y^�yʃ��l�Y�i�(=+$�Q����m����K��#�r��<b-,��s��1�����Xl!��_1M���|y����� $d(��#��4iY�����[����xB��h�L�y�..!1DfL0B��ŎeQ���������w֝�.�L_���b"c=y�V�� 8��ł�ִEHR�y��I�%�H�ݐ�����Y+��tt	��iC�-�D��)��q����(RP��[ g$~m����K�oqZ�]4�3�}Li�"0���u-�t)3�6B" ��&y��𔠩�/19o�]X�/�P���,D ��� �0��HpJ1rۉ�[�3��ރ��(��S��;��� ��^�0@�Z�F��s��{� G=�*@1-$���Bi����-a� T
80  4U��
Ll�OTJ
:�� 웚���5nI�ZH    �  �  � ` ��     � ��       @  �            � �@O���������	�  �p's [���݉`q���B 3��s/��L��J'�Ϡ���  `  ! � 0     � #�    �!!o��А���q��L.�	 !Th
� & CCA#�a!BN P ��  44  �p  �  (@  AC��pG����_�Y�/�`L���y @   
    � @@          `�  ���  �      �     2         	�H8 �`pL "�0��=*�$վ!��%>��d�8X��F�����n�q���E`�'vWB���DY;�b��/4Kz���܄E����B�dX�F���%?
F2��_�����WH�O��Xe�i�,+H�5	na pF��	O-_�`p�F�� ��� s����hp� �7���� ���$�dQ�U#�*�����;��HZݭii\���.U��$4��[����r|��E��L��1e��@� ���ghf̝�Gu��N���5�y�DU���I��� @Q1N8�^"�Jef,��Y���(m�ElJ�fۗ�I*����J'�m��+�xZ�UD�|CA�,��X�{�6kw��&~��Dͥ��6f���b�l�: 8|�     
�1B �  c    b     � 3   �     E `� _S��8�4�   � Y���x��@�}��x!��'WPTM��)w�֗�c�o��m���H�؏���7�t����,�#9�eS��mb�5��V�C�H&I6�������B�0��!E��0�1�>"�I	C�.,D3Q��Aq�����M�`���48����I�=�A�+�mb���0��9������@`�����۱�|�te3H){30`� �������ˬJo9�j����1�,WY��zy>�y��i��,��M���'=������%�NL�	��CA��ˀ�/��< �Ax 0u2�\)���0F� Q�6�BD ���$.N+��t$/�y�;��XL�n=[�1�2p�C>	@��.�"A�|  D   H� ���'��������"��t9�/R��������h���^��j0��A3�!r� a�v+.�a�N�����?t%��I���<� դ�m4.*��K��ApjuT�?+�<���D �W�  WP  . �  �XݷkR��K��G��� `   :��LhD�J4@�@`)�0 � `m�-C  @ jL�" DBbB ��
��Gq� ��0� �2�P@�<�L]��H�S��C{^}g)��.!|��xe*�~4KE�k!b'��&��Oج��b�U��Π	�!�ԙ�y���ҿ��qM\-6ֆ*4�L}}B��#����"���k]�諲
�-�&o��6���~8H��ՠ4��p�=c����O�Ѻeg���px���"��H�����h��$$�&�lOM�����Ѐ�<7�� � (�ln����~�#b(�E! `�  b��2 @�� ���+6E����GBr֠��y�,4&\�FK�@ pC! p@��A0@0��.��Z8 �C��8 �@10�eq�y�~����,("lu�"��&{.A-;Z���
�2�ya2 ��$̡����� V�'& �h�U���������7�m��ޫM��9���S0\\�&6P�wb���#��	SF �2���a���ѥ|�;���P�/	!Ѵ�����X�^�\r�;e+IF0  %�@ �v�1 f'x�$IA%E���!Sʥ��-
�_b�Iv�)���W��/��Bz�i�>R�51�o`�vYK�LI�i��퀲�)�"�d�n4�M<AR]U���   �  �`� @	1��b (ED+H_l&f�	k�Ia0��X<�mf�&lj��4�0`�a����l�Q�f��Qr����y3 ���N��!�       ��E@?��
$	``�@~�<�*���u���p����l�#f��ǉ�!Չ�[%*&\s9�[����$��[��C���X�Y��=U٨�j�\���5�jy�� �����#�?             Umv�����3�:�&��q\'J��4���lb��	����"�}�d��`��Dq��=̽n��70C0�C`Խܶ?�
p�� !�)��Y���!���r��ر��w��z>xD^h�@���f��W�Ѐ�ϡ�����  E    � �cbċ�����dG4��$Պ���X~]-g�D���1�t=cJ2�$u����Kx���J9㰄ɣРG^k�0�VH �X����I����t�|ם%�@Q˩ƦvE6��Ux��)}���,[�s/��t=�K�Ĕ�Y��V��F	.�|jF:�*U,[h[��t]�M�*T؎0l`yY��PVj��n�&?+�(UL���  V&���`8|�;Y���J�͂X��-��4�_�&� �f��er�/^�&iVM��Kw�!a ���Ԑ�����JvP��|q.�J�h^�U|��k�g��~�~��m�m���_��8u
�!��raBᕦb(�W�]I�B�K�c�U!dO�f��D6�ͫ"�G��S�IfH���%� 
 @    f  F  2AV��"�>�2kb��*?o4%cL����'ߍa�*���ю�CU|�uj�
�؆�T�`���znOMF��tR7 U�  ��M����\�����X�y�869~�TF��i\�D�ѻ������\o���$M=5��x�����'���w��b{��o�e�C,�_'aUF����� -�Bkj�D6��."�z"Cp @�5B�A��2Q���U�Y�dV��<T�M��j����뱲b�q!$6^*FfO���s�0 �<ն�h:�$�$�:���Q��㠕y�x�s��l!�@ra��>��/��65�"�fi2��Gޤ����`���#�2�#ɑ4)K	��5�Ƕ���Q��H^�� @�b�      `  �SsE*�{�
��?W h��a� +���'�Z��m�b��9�o�r������A��~� 9�7�U�A[gL��M�0Ě�����v6\���6m+�[Y$ދ�.�:V�W�)w��BOU>K"��iJ��ōb<�K�ʛ�c��h��r}$|�'�K���@��߶�������8�J�V�tUkUɫ4�k��+�%XԐ���&V�u�̑yu��&�]>�	��(0`��� f���̞#[��V�L.��f�^�CDm+����j��^�1�S��<!A�����4F�9P%j+~��dI�FS{�b�]���ԡ�	��sbP�0>�[=��`[vddH A"�S�&tF#;�D��m�`��\�����NH~0��@a      � 0 �  0 �i    �0M��A D�|8�B�Iٚ��bE� 2A+�۠v*�zvp�29��fhk`��\T`�&�_$�ۘ닎sK�����hJ�$�ƠM^�J4�W)ԮbS~,M� Ai�TjiI*�vW�-� e@I�^@���E�hd�X��d\\D5�ߺE|n�Y�i(��	��M�8�&F�d޼��$GAV�.�y�R��Q�e�j#�|���0���ls��=v�_�V��gBq�r�Y҄ů�eZ�@֝L�Lx�O�$�� ����� �Q�%���0��l#���p�()�ND��2 �    )�� @�  D`� `   P`� ^���  �  	�Yb�C�T�P�"����`�$�S(�I)f^����!II���q7^F�Μ��bu�~�}��J�	0+�9%��R�b�0�Qd��FĂ�!�)���AFY!��&��	�+ ��� @���*)� �\A.pbeJ(� ���Q�B�)��Q�M�y��H!�(
LD��DaS����	E6n��% ���hQ�Q����xyy�&& �%o� 4��0*��-&�2Bƙ������"�M��A:�BF���O��E���G��d����+vFH.,<<6���0���#��>�Z!r���Ȟ��;\܄�y�G.F�F�(-GL�	C�Kh�5;�a��]2x@(�*30[ZS�"Qhl,D ��S��5�@�th5�h+��3���!�0�&#�x���6O�R��$�=�� P��2r	A\�����=�L4<�"
�ZW���N��$�#��j�s�x8��5/<k�r�&%�5�	��|+:��0�O�`��6� ��<H�ob�]l֒8���a�$�����/N��7H�?1��੠�T��I�&��J9��֖�RӒ����`�/�>7�{�S���L��5fo��P:��S��Z	�EȚ�B��Ycm��|�%�5	b#�c�978����}�pv��o�������Hp��lA7lA����4M������ŽP���SBR�C`�MFA����
$�0_���^Q�>7"�J����QǢ����� �B��8�#V[)ӭ�A<q�B�`x�H������Y�@�"�@�9$��[�v��1�B|�Xp(O�#%QN�)Y��-k���B�zR��Y���.�̊Mc��>4���*nn1$�RL�d��vT���H��1A�$&��-L^�I=��T��jEhV'f����G��0@" �Ɗ26Q�'�y�z�"{��[��.6(h�r?����6p��1ͯg�A�V��}^�g؁vC7e�hы�=�r��&J�5'X��8��R�aq�Qũ���O�zdv�8C��t&\�V��q!-�kl�0\ PDY#o�c�7�e�Dj����{�,�r��y�#��2�����a���x�'��1<@�����˂��0��'����\$�� K	Z4�.�w����4�r�,��E�Ɵ>?S5�\���_w�&�"�V����')�Dm����^����LZ���O-S56,TYH����4�h��hZZ��$_4R�
���6�����BȤ<sֹ�$�!Q�7&�Ͱ�4�A)�S�L<)��������]�ɀ� 0�0q��!�94+;m�6�����CE���x�z$��+�A�@~r�<2n���KP$;�����EC@��7�gv)cz9ғ���䝊�iАWAdv��O-���
�-{,k��g�0���S��A�[�_�%�rb������) ����Hk{l�����3�>_�'�46�R�EK�D��e�e��H��3��Z���"�����-�ʟ�3�j8��vR`���*;�,z<<j<�AȾ�xB9R��"].���-D�����4GEd���7�cb)�7W�b�:] PX�e���R��'x^1���;�_S|���X }����2���߳5��A�����_��}8���������	�Bگ�:��(UB��Ȃ���^��{J���h_�\}���b��F�qf�r1S~h���6X(%�s��k��$C ��x_�Ԯ���@0!�e�� �3��[q���RI��� ��m�;pc�%��(��Ěz2��VcNlQD�J��t&�UG~¶6!�!��D��(<���S8�<�l� ��L!8�,�Br؅��� �Rv|�6��؁�=k�/O�g(��.ǘ/�*,�E�.\nD1����1m	t�����<��i�E��:���~[�	z��yN4���SOʫP���T������5����"���e���[G��iKC����#R7Ap{���6K<����Шa��a�@�!��jp:0��]�xvY�%���aO�V,�/$Ŗ&�(�9[�%	].�}/�c�ƨ�z�ذ@�W�ql�[F�h��'����-Z�k�r��F�������t{�8A��A��^��+���f��O,X8��f�yX@j�|�ő�T"�`PnQC��#�{{�t��u��mX��LX\�ә=����̡}�B`�E�nI%l� ����CԹ.�J��
���0q ��+[�lKC�+p���{>ڍ�A��E��m��y��vQ���8_
�-@�>�Ƈ�d�X_d��2%�.��i�V�7&-���>΀�ʠL��H���W�@��J��B�����4�&�qy$8������o�IR�/�}���H/��q�"CIU�sSZ2@rK%��x��L���=4�)�迖�d�����o&9�G6����5t�z��jJC ��m�n��Lۥ�1���K�XG��POֈ-�V���y�]B��c!�Pb�!8��	L�.n�Lv���q�����ؙ��#�#�������QV��pt�A
� PA"���LQ�>\�3!Ff��<��쑫�1�@�Y@��?����O�HHI�x�5��vH��?�FnY1%�q�x�V��"\/�%��*��''�[��)�]��H񸷑����e�f���m�� �۲	�W��[�0��/c_h�D��'��`�{�i+�g>(K<|����Hw�J��TK�W�G�B���)5�T�O����A��r��51/j����y�r�BG�^!v�-0�F��[�;c�a�E��X?�p8D�LSbkbN��p��6��KX;j�|��=M�|����K�h���$�p[y[.�P/�8"ȑ��G&�-�A����Y��\尣� �n�V
�w�����j.h��͍��ǫK�� #���!��"B�hs/�Qj��^JI�-��/%.�I=HNV�Y֛����rA�lV>��?P���ʦ���ʎڛ��|O�s�]nS-�&(��c1�<�a ����Ɯ+b#�
uh����|���"��B9�P��&�1������e#kE\�B��O���]��|�F���D����,\�-\u����� |6<��[H�����b���.���|5+mɷ�b,�u�s����^S� �kQ�}Y����0tE�SՅ]~!
Fk~�[�-ӅM�l�e����|�L�z�uo����e���C���=y�/ �0��E�pm��G�	�B�b`��`#Çչh^��K�{������lt���HT��(
�-lQ���#<!����FI���*%�m�����	����-�aކ�k����0��Z��� �;�5L�k^�b���b�*��M����|��>��W�`��*L�� �C��+�U�L�A�G��b��!�9[*����d63{0�@[�]?S=ғ`6��K��T��c�.#J!�g�B2�ePt��B�2�iU��ص�!	y)l���)I�N�O<�	�!	AČ��/��lP`h6R�V0��ƥ�و\���=���XLH�3�F�hǁ�?bqH�؋h�c�dkZ�Fp��1�!�C��h��|�v��Ֆ���Gl<�crC��-Cp��a��������Q��J!�bVMeٽ/Bg�%������\b��ȡ���y�v�Jm��	2/��G��x\԰�\	��s=K�-�ŷR9F瀛�o)���r���>�����}. �y7�/S���L|�SL/╕���xܱ3�"�|L�i�)�l\ 8���Y恆�������@���C�̗ �aP�3 i��o͑H$������(>��� `�W���A�a85
��ֱ���[!X��X�I0`��"��q�`G���wPS2���~���5��l<?�[@!��%R�3��ȷ�����h�����(=F�ғ�`p�{肙l��>��fY����l�3���l���k����b[a�3�D���e l�����ʎ�?�>��W�����Ye�Ĥ�c�%����犑�C"�3!�|�K�����mbl;�n��o�Q��2�bi*kGNB
^V�xx��(h-���S��|��g�6����`���n1zÃ��6�U?�l9R�z�n����m���d�2d�����D��P�&~S	Zo�Lt�i�B4�E�m��EL8T��袑x*:{P��/"ez�_���<�R�.�6���m���ndD�@ &����I�J{��`���}Y�i6	��A��	"�@]=֙�c�&7:�#]�	6Z܈~���‸�/��[�|Z�2��"���h�bD�3������q"�\��u)�B��|r��?b�;s�vq�#Z^�4f�0V���k�3�y.�L�(�$��Iz��y�K�̋���gs�H:��*?�%̉��I7���ܶ�hQ�� �c-G�O=�͝N$YoK��G���i��s�0A�������3�P=�}AZ��?[�����(o�_[��$|���[��Z~1��m-T�aC�B2��Bn<9���:n������We�k���Z��;^V�%�#
.�B���[BR褁��A���n�hpe��&	ȝ��z}���.��G�Bv���`
}�Qe
���d�L�1c�ҪA
sr�2����R,�#8dT�}|�?��
�֫^~9�����JV�`�U����U�3�	�b�	ɩ�5�B!�4�z���W#�N��Z47ڝ)f���x�t;ƁU��Ц%uX�q���Ʒ��`(�"d�ƚ���2X��D]�3v��!F�A�q7����b����V���9�"�s�)�"����;�?��ŒD ��r-��[?Ğ��b�B�[�R�W�P���Y�嚲iA��զ@o1Q�FCG|8�D0����ȥ1�½]�,���E���rb���s��@���A��׉��Yr�i��+�����p6�Dƒ�OD�J�Ճ��&�^C�h(~�}@��m&њ�T��y�I��C�Ĉ��������9,e���wg��zH0� � 8pH���a��7!�=�yD�bY�sI{UZEx�X���T���W��t�q|���|�P@�"�]��!�p>��eW�xL�2��D�d�@�6>6%��gA��E��zT�G�q�L�`�~@q"8X9nS@cz7�1��Q8(N,h�:T� �d.��Nֱ�#@h��HY�=Je|*��:���J��^9h���d'��2����T#�<�dȖ.����~b��jٕ�k�r�X���		)�fM��|� u���(F�)�Fp��i�� �&df�E�d�Gb��kCp�AJ�򍱓�S9,Ya�	3�.V	���/>�R%ϼ{���|cL�ɫ��F��%=�MX�DM�jR`��I^��H�G�
��@���!b>o�V1�R��!G<x�Ǟ�J*�ܖ�/ӑ 1>\4�,r���9�7G����]q��kD�&u�^����R� )��(���6ܘ=�U�􏙻��8�'j��h<Y�$$���l�md�L�Q#g��M0t���!ֆ�ʉ{iw8-�T����.��j���?ܣ�B���V�9���ď�1����*�E*�����R7�W�^�pw�GI����rA�X���ڴ����t��2Z�j� H�"��/�!Ҝ9�حԄP�v�T�#;��f�l<�K ��-�wC5�#�xw���:;r<=yd�{5����^��`���m����QcήoD���\���h�U\5'2���?����h�������!��y�*�*N,� FD�	����$�%9�\�F�{B��<��Zմ�G̨�Im�i BN�Z�]*$#<����a̋����̈��h��	+%�Q��c����Mcƈ��T��>���"`�AH��h!T6�@G������u�=q�.�Ӭ~�F��t�Kk���E����5���{����Y��H!!8/6��6��ĠT����{c�Te�]�JIZ�sX0r�,i0uZ��s��h�+�u��%�if���Yv��� x��92ё<�6U�2ם���^��2,����c��$v',������?(#�7^44.H�X,Zb��^��#m&%D�!F��lQ����t\�9�Z��>tc�9`�ժ�x[�jYh�Y6	`��	j��q�3����0�<����/Z��9(� ���m�̂������|��S�ִe�z�g���P R�XF�_:8��U��* @��W���o�.�g0��"��k^턇�f���ZM���0��]ɐ�W.!��hqmS7�2����qiQU��J�;D]�T�C��-DK�L�<v����h��Rq���2{SI�!�j£�$4]t�
ٸG��Q�U?+4e�K���"7��V����|��8�#��Y�$�� +]����/S��/%���%�V�(�	MU�
V-��B��G�VI���	.Gf��2�I4���R�2��_u��gP�,�W$�Ǐ���~��-	x靬��6��RcԵ"�?XA/�fg�DR=��.�&�A��k�g� N���������vX�J��N���Td�M�8=�-F���[�u�2��B��k���-�j�
B�UX�#�g`���$J�4w���2Z[��Q���b�Y�y��{e��,��<��p��4jX��&,�%"-���T������ߞ�q��-�I��&A�^��~�2$6�|�O�
E�6�ZXƵ����C
ۭA�墧̣�4Ϋ�9�i{��B�gs����k���(���X[[���ѭ���T�\��fe�t����1��I�� ^l��&,�U[UN�ҳK�BʵE֚1�(�
����E�4z���F�ys�jLeG�_=:%B�q�7����V�Ǻ�@Xh�0�쀴_{�`|>�p�7Xai�^]�����4jF��/'ʅ����P��w�	��K����`?!��P�~ec̒^��H Ԑb�`�@7z��*�h?��B�=PĚb�z�C%>C ���v�9.�Մ�X�a��JB!Y��0��(�Xζe�=�A��،��lSU�G�P��f�d40хt��ܽ@����
�ɔ�ic�1X�(
%��8T�^,4=��c0j���ִ�`��b�YR��Q���H�h�F#���u�d}�Z�i ��"
 ҏ�&��`u�>�p�a����=�y�+�"9�+-c����S��� �9�G�F���B�%�|LH Ke���6a ���(�90֋��`�l�H�&_aʜ�Y� +�_�k^<�=E33�k�\�Eȗ��&�K$�_��kJ�ޒs�`n�f\��OK���+��7� �Q>��b��D�!��D�\m�����-�D�����KE��1�>���<-�O�1`�h 0�,?i��8VBČ�I�ȼ\�}e#h��#@��L��8u�|�n�\1#v����L�[\�bc{�d���@�vCӏ�
	 	��k��-��mtR����RI�J�PHJ��*�	 ��D��4�x�$���S0�1r�7����ݤ���,B^�첉"G��>a��_9�=�7Rh}`�񣐑A��R����� N�P��҇3ц�S06��V�}��S-L��L1�()e6L��!��ÎF��T���cÇJ�	������-�pX+�O������V���N�y�>�Zś�L�u��SQG��O�K��wi_6,�U������Ñ�Z����@Z�}H�����o� #z�KC�Km�	�R�(rę��]
��"e �)ifJ9�R&9���"G>a����
7U��8�Z�Z�����\Jd�z�o�Δ�����_�{'��[�1nǮӬ��mT*�d-zL>R�h|5C�TV��	ٖ��z�J!��A�5"�/ZK��o�#�u�|׿%���s+f��A�a#��� �����¬9L�~[���^X=l,�IZ���*hh6E����c�刹�ez�h�9cr�,!�L��#OQ���l��5���H��{1�Jp�   p    @ ��                   2 
j� �k�f"[�
u�0������
6D  Z�q�����i�1rZ@ w`� F<L#�g_遀     ` L J   3�                       � �    � v  3 ���
P-�  p � �f`YC���vf o��!T   �Ƽ� *p A�c�bu4rQCbGd�J2���)�`�p ��� @ � � Hv�g�M�x�� �A       ��    +�    `�v@ �ؚ��g� 4�o�3���ۉ5"��ւH�"Ŵ`��a�����tbȔBp�۞��q,��`@ =���    � ! o�?" @B@ �  0 @    2  �� ��    `   �ǀ�q0��m x�q���Xt( � �k�@��<5ٿ�D* -�Q��d� ��"�ef+p�Dg�K��Љfyd�� �`p��Y���Y`|��E��@s	�[�`
^�O �~�6�EQh  !�X (�_�0 2�    )� �A   ΰ<@��a�F;��� tQ�g�3@}(&Ҷpc�\]� ��hy�Qgpw	�%TX�����2x�;Ԭfv� (�&�j�&V<�*q4�=�"P[<OF �F'�*#�}��o�pNF�P�F�ς���sDk�8X�?_ͅi�R��}�/���  �
`A�BJQ@.3`
I@+�"�`   ��c   	 0` � ` �D�� �  �%�0* 6  ��  \N� ��u��A�����cs6��@֙�  � �H����x� i1�� ��k���@`);\� <���fP W@�:i��He�lIٌ^��%� ��*�HB  ��!�(�2� v��b��yh R���q�A��A @�Y��(
�3jE�� G H��u�G'�m�ƣ{8�Z����t�r�ʹ�ۜ~�"\aB�i�ܰ �z `@	����|y�   0  � `I��#7E�^�z׏�$�H` `@1b� 8�A�r�J(�}ky�p0Z`"@ |��       @  ` "  �M��   ��8Xa�`���  Ǣ��8�"@�H���� °��T� `� 3 �1�aT  �   ��v @ ��  b6A�P�������9��h�-���` /�0c�3� � �p���Wù�)]���s�}�� l�筥�! v+��S=�  � 
Q   �5���_:��   ��kf�e  �     �        ` �  �`    �� ���` g  � � 3    �(jd��&Д�����ւ�*.
�9T�,�bΡ�A�#�(Bn!5���o�&I��M�-]�'�?DG� ��*��*l�V
:D���Bs�k6�0�U�*�A�OH�E�ˬ����)��c�N �yb+(�:B)ML! ~����EMI����f�~3�����
,q������AC�@p���)c��˶�@�9�4�9e���6�� `�@�9H#!;��c���`��7֓��ȋ7XY�p�?�l�~B�:y��&����l#\�0��:��C �"o��.�'����`ÈZZt  "Q�%EHGG�|  E/�g\k��\�d��p�((ր@�AA�)$P)�/��Hc� �"������+�PRX2�!i�0�@i եR-�Z�]�H�m���BA �|�,�����@  �F��             �ä��!.JN�,�r�z"T���j6F=$�\G��(�]�I���Wz7`V}�ܱ�ĉd�%����� �*ek�D
��L�� ���2�f� TĈ�a��a\~X��Ka���4�|J"QC�1�����B�@  @"@  
D- ��ޱ�!@ � �`=�S#PDALMS�<�t7�m� *#i�P�m��n�Ć� EPN7V�x��B8P�m&(���a�TD��II<��h� 4��H/$XR��D��h�3a)��C$@�z3
�<'��8aD �4ald���#20@	�%8����@ �R9!�/H $PZ#A�mʰYd�� �Fa/�8�4~"��0B�b��A�/a�->w_�}Lڈ��h�Ή!#j���]	�p��Ou�%�T8z�)G����/v�=h�TQL

�)Ut����g�d����-�B%��1ͯ�d������ŢRC�tp�w�mI:�jJ�   �@  RS�  ?�1�   0    �  �*�0    � *��� �X@Q� 0H�&��2�KS���rA������Fq֨kc���L�4"(�0d�	B*�*"Q��D���)�OiA&��Uơ���&����}b�
�� ���x�
H<*�� ��h"N��4%�F�n�q�	�fH��y� ��ůA���!�,��g|/�@ xC���x\�@�}J����"�6`�Oߋ\pX�n+l,'c<Eo�g���b̄��
aX�&��O���$�6�"�2�!��0�@#" s3P4R�G:���u�EI��(�����Da��@w��B|�VSB��Ra��!�Y��PT��ɶM��$���M�������ճ߫�I
��V �鳼�@��Ĉ���w���}��Թ�҆X; �H���=M�r�ǀ�.lۏj�7�!)D� �  ��0��aX�с�1��A�XH ���p(�ٽ�t�W�����I9�[���}�֙�V��^ͱ����8���G��O�I�F�Hx Q2��oX��'�h��}dn�z)'�U�"���v��@p���.mĉ�'��1�ɤ{�v��tav娂�p*@_�r�! ur~T��@�l�J,p�F  .'��B JxAD��蝈ܞb�D�� �����H�*3��2+n[`��rdHc#�H�j�`!�'�(��h���>�6�.����a"'��,���pA ;��J����	.5�#���H:����e@�~�n���.6���r�Q���k�a��@  	�4`S��C8�����Pa  B8�-��Q�`�ڈ,57��q�DLz�B0��=� �ג��X/a �[��8C��10���c��qGz�Ev��վ�J�;Ծ����|�^a�M*,�����	��v��ē����s
2��E��4�RPDӏ霑{�JXM�6ܕ�l��5����,�k	l(�~�c�TX��".B��3t�(ƥ���O0�Pl��[U���ũ���E���.
�И(�Z&aj)<���}i����n%�rs���؁P*�F�ׂ�DAg�/!'� �	�z��R��yI?ͫ)������C3���&"~&���_vڦ5�.��2&����c딞'���cs��ĦFu`�:�zA�e����Լ�&�EI��	)�ox�/H�<0@   �      " � �P�`  �@   cB@ j��
� ����.�*D��f�?>FS� �cńJ�C9���Їʪ� �{⇄`8�"zbr����zn|xJ����P�#'t:�Q�j/L�"+FӲ��q�Eł�\5W�u'a�(��������6�������q���Vp�*o��vr�|�O�w��x�TQ�*4�����#{{ă:��D���۳
w�f���t�&�o�ءg#�x�ȏOo�� �CSY�	RhXi
�s�����3J=D�6ʪ�"��Bv�yqYl��CD�
��̈ ��-�R �c� aA&�)�)��D��g�P�b^#@q���mr�n��M. ���rXo�^��Z׋��j��~a�V���ӿ��`� (  
     0`� �1!�!�   0`0<͌�C Dp a����T�[#�I��l�����<I�-H�G�:E�+��C���d���,�\JC��m��+�n)�7^S��Nx"H��z˩�c���B1�Y!��&�T�/�ɟq�!A	ym�/f���q#t,x�J�+���g�$$�?�����=��F���K�G�,���ձa:2!y�y%�C��������Iȶ59'�C�ێe��϶�R���ruT��@�x"�E�8�*'X���+X�R;��%,�c��T������a �-�H*�YH�U R�(TP�c��߄�O�1,����-����@!`Q    1� <P���{!#N�Q
��@I��y�4bL� B��=� ����[I�1j%g��ǧ>+mC]0�J⮩��w[G���w��M�5��D�<�b� �wW���������i�W	B��G��]5%�,_u�Ox���9�7,=�:dԍ���!Q wBF��+T�6��&�l����7���*8�,6��*v�e�'-��Y5���(2 F{���!�[@�y�et.ucA3D��	 �3M�!���  �!,�������AÕ��A      2  1PQ T �  �`��0Ȑs#� � 0G�O�:Ѿ|� A�6�J1�.+�@�"
7�o^�+�%	��	��IS>�D�y<�D$�@($n��MF���:�|f��L�@v&���<L|"B~+�9�@��\���\��e��"VY '�IW�H�8�C�nx���k���T�y��]l�u4@p9�>���S����(��!� �8 p]�F��(��'40 B� � $*��CF=A�
�؂*��EZ`��� .�k��-c�4�C  �B��]��؀>�y<A7	� �y�J1����Y��C���i��
T7H����`��h�O��в��������ح�V.	�Ř���E�9g:jŬaD�v�u<D���D|�� ��=�]$W�n&�p��   7�u���	�;5�pI#-S������B�L�KL���ҋ�Q:v��)/eE9�'�7dp)�����Q����J�>"�ھ4����!m�ZRls5�7#�x۹j4��vQT��笙3�u��>ٟ��,հ��6��u�|E�?����[�O�D�-B��h��J�h���O�	$�a�Q�ڔHT��ơ�f�C0� �����P�2r�����HTM�aö�	m��xB�,�����:�FE�>m��J4zQ�ys�6o���	�����6�A��xIx�
4l|w'�� �"���^���v̝�t���2GI9M6BH$pѴh�l���(���+%Y�v����ɸ��!B0��"Q��� ����1�.�1�8B����I�\A C��$�=x�  B(��2�/�9q�aHzxݢ�m���8��DC$m:����E�C�8�8b���Et`�
-����!�0��th�qQ^8@����"K�Wd�Ƞ�'����� ��M�Q*�$����?*j{-��qP���u��p�m���V�A�	!	*@"�)$�D}B����eI)�O7�g�FyM�,w4�d�#�mq�D/��9,��	��7pm�&��&e��sd���'7���ۦ�k�T:�N.O�k��� r�(O����EIו�zT�U<�H���jAʨ�DH� �I"o�4D^ E7`ߔ�p���q�K�c�(���D�z�l8*d �j�0�FQ6��|�b�Q
?��vb.�� 6�&8�u�TM�TpX��dh�J��!6)��CN!��¤6�,�E��@��E�q�xP�#F��|L- �c��E�AE������k��XK$_����J��A�Z.a�p���qk=�bY�:���9F�Q�����P�*��B��L��[X�G4�N{S\�,e�7�,Q8��dX?���}�/��a���Z<m��H�<�_a)�<�>�|t`��Q�G{�ؑ�)T����;��QK�bf;���!Z���sMzdwM��@�pvI�L�;gs��?��Yx��[TD=�El�G[��EGW%`X�����aw/���N�R<3ߙ%?j�Q�ycQJ�e���Y�	�Ly����J���_���*��n!�H��N�/(�@����8��[O(��z5���S�<�ƀ(@(���eVe�"W�#vn�,�l#߫�q�ë�1��-�Q��O*�5��~stqZ����kKh��d�o#��"�D�(T�;�AA�v5JC�0cMl��,O2[	9��xY��#�%�L��گഖ�HX�>8' ������T�ʉU�ƚq��1��ʜ�j�ڑ���G��_&y��{E9&�-���j�1�Q��"
$�B�1ADK!梈!�(k
�$D@�~�ݩX�-9(��S^��H��A@��E9|��v�ܴ@�8C$���K@�F!��.{��iMy�E94qz����gd]����f_b(�W(���"��t��_�j���}�SO�0�Z 1"�t �i�����\41����颦7�s�4�`�DCh��P�B�,1�Ѭi$õ� �����z?nd])U�KK*�5I���q
#I���y�X�8$���x�!
2.J�]�T�P���]������Y<pYH�Շ;|爤���#!wZOؒ�`���ɓ��-NZ����JHJ��x�H�5�h$208X�T؇���%���C�2�j�q���N����X�P�N�#�X+����\n�3mG�
6���ĕ6�&)��m��l��g�Y_��k�*5AO��MA/9��,=5���!g�nVo�T�$�B�#H)�Tp��E'�P��F���Vr��z���Qp���ExQ\��=�|��ƄQ�G�6<א�˱�"-tU�]�ي���O��G�������VK������0������}��z�D�K	ɰ��<=��;ߊmEf~��$�O��A挢��%����(0�tJB��|�������Ph�m9�[kx� S+�⤂SJ��x�!-;�+��h�L�@0��([���r*9[E����� ��3�懂F�űa�A�ж� ��^4��I�b�g�$�^Y(�;.K��  ��ΊN�q �EV5�[|S���X~3JY���~V��V �!���O<X���T��@����(�6���{ykV ߷	
)�=�/���IyY��"N���PRf��9����4�}�o��n�B���kZ���k�uz-1J[U�Z�U���W	�u��@�@���U�N��,��d���˩N�7o�,OZ[���*��� 
(P� @��y�!"z_�uH�kX�_7�ǲ��)�a�Q_5�
�Q"�ՠn�3��v��	tM��y�R�1�e�?��a!g�i)JQG�����	��P�OJ
��8P@T�!�&)U�����P(ē�������H*��ƃ_u~M)Ƃ�z��i�$���D�:1��F�
�LOO�ѓq��mH]���J�Uj�蒏���V^�����*Q�Ĕ�
n���A]`�FvLaB�������v��
�HR "TR%��G�3��4.&���߀:Q��}��1>�Re����v�e����������C�n���F'jw�FS���J��}*b����b1H�&-]�8�Z�����`�[^ly>�h! Ȣh�_�2�Q�G� �o�t�ì�\m�*���C`�T�<��`y�����M�R��cz.G���*п�(g������"*�I����Ā�dL�a�@bbO�"�}-$���Cτ��R�O�b<|T��b#���X�e(_Ve���ЃVT���0>���[I���!St���p�(��5m�j`�s@��W23��9,|����Ϸ9�
}| A�E��:�sMh���j������T+ϱ'�N^i�1X<�(��[ ��1a}XC�m|62W�<�`k*�Ji�}�א9�sP_�
:�דh�Ň;6��+FO�%Ry�)g:dZ�-�kt�����_)ᐊ�=�f����E���^���<��	
ψc�ȴV@�_�_K���C)gRH���<IyKC�3����'�i~>�~M<��a�!J�G��̓���!((K%����`g�$P�P	�U�P#@��tI1  ����l�D��B�,�̚6� �"X%�,%�RI,��I`r��r��A���~��#$R�$\���:��Fv��1��rsĄ@�(�D�mk�$Dl�,Rob�/A�8�AEAt�@�R�t{�cP{�w@�����%rp���3| 8�vN;'^6[��ݲ��._g��l��2��n��ߥ�.w�mi� �@  4^э3$��Ĺ �Ȩ.EД[m�	}DVar�
*Z�%Qt�������)-��8>L���rЯx�LQ�>/�@!z3���4�x�4��{X�Q�17�����,�Rж�^�Ue)a�-{ZQr�`�)���� i�P_j%(oG�(A��̭\(�jQ@C�>,��Ep�C8p��ZY�����qa'�dGd�����-�՗՜��֠���ؤ�b�����bƫN�@ -���%,�D��P(�l�$V֣:*D
�9�Zp1u	�O?�r��-�ϲE��MZ��G8�UߝMݚ�)P��Pٗ;*7u���i�~�s�ù= ��r{~�Q��Q�jC�R��PͲ%R_Z���V�y#����A2>��)-n�,�`m�޵Ka1�ҫ����-z���YgV���1m�ț�,Ef��(D����~P���Ba������~�B~�`�//Y?\B��0�������§$sd5 ����=4)�\��t�r2�
4 ���"L��x�t�TX�2�2M�*<�����f�I���mK�мwJUE����M�����$
���";.���j��KH�D�	��WIP lX̢I�]ȗAܐ�ANP?������b��@f[g��fF�dң�e���{'�)�Z!F��h�d"[gW"��/�v�GU�'�ΡuVS2�C�8�ظ�����Hئq5c�c��2�[V�)m;�LK��}�S�0Я�ds��/X�!rl�Y*���j�m02;	}�I�
Č�R'2���մ�b�#q,�2��-�lh�@^���V�L�Ee��56�����<�r,rz�)��B"W���(K/\���q�	2��""�r��$������i����d痁e�ߡf@%ޞ�\Y��Z`�T�D�d[Q�>�.ž��hr ��[&"�e�S�T���b��Ց������Pn�i�1yS��M�q	��q�)�h4���؄"T��d&��O|����� ����-�32�w@w��g��sL>j�3�$���w��t������u���/���#i����W�`�Қ-a��P"�dh��@c�J��.I$x]�C�(H�ۑD�Mg�Y����
�����ީ��hN�X���\��s�9x1� ��u����?�\i��"WOl�HyCʹ�1�<Xq��Ж�;��)��~�q�]v�h����"�A��@���6܍�(��?6�e���`B��T����cQ�h6�U$*"�d�4h�!f,ż*���c��͊��H�h�>�B�h�[髊|�Y�vC��I��	���
��iE�Ĥ��_q)o=�}+E�	1�m����
��G	B0u�%h���44��(�H����ЍJ��N��q��(&k�P�����6Dh��P5컄�r����S��6��B��2��6Ԓ�p����8��$�Uش�GM�-��`������ n4|���((�׷YX�Bw}��2���iM$�<��G��HC	3�2��1�`���x��S��q#-
����b�&�R��"2C�@8�#!>;¶(�F����Q�$&��Ef,5	'�*`{v�bǜ��XH+��(y����PP�6��� �
I�1��DQ��?�Yj�(z"�G*�V���1Bd�*��R�e3('�LW1G�,n5�.��9G�VX��ܸ3ꩊ�aԣ˱���7��O��T���lV�!�H�UtY+��C�n[2�/cF$�p�ON}s2��-���vQԔ\���p�)4Z\}U)�cz��'\�)X�ư�*D\-(�=���?���Xػ1�(M��\��-k�aЀ#�0�	�U�r�ØQ� X����Fő��AFb8�q��*�<=(�Q�,��L[*�< �ed�O)��Z/u���2Klp(��bE�#�DJjjk̈��B��h��W5�+�}umYJ��Z����G葶���#��rFf��{Lw[�lWwcl����Q�Ȫ��E�J�l�Oj"(�uPh���OѪ�>Z�WY� ���V�v�/Q�}q�W��R�Tі^P�D�F���ܨ�)�з��!��P{u�C�1�q0dj��坑@�e��q���m*ׯ�c���s�Z�[rK<��'�Pj����}9�#+��e�5%ՍQWŤ��;��;�׀�<�ǯ�K���Aa�2@�)^�˫��3:��ת���=�V�����10,�L6�������h*��%��ƣ.sd�nL���)��q��3Q�8t�2D8�"Z�8�W��J�۬���b�YX�.��9&��F D9n�j����4��=$d�0?5$�{_���E{�OWH������Ï<�Z���w@J��H�P��V�E1c[�)t�����t�&L�J��N�~瞵�:4�є9`~�'ί�ypj�J�b�%�/�������$ �,uv�h/��rհz��*/^-1I��hTx�.��[F��3z(��X������	��>���ʹ��1k�ov.{nO��O�vM�_��S�&$L�Y�p���9E�\�!�E�c���E�kŏ���eBCF1��Bf2\g>.��r���*�����'����c�j��6U��Ȱ�VC'W%��8�`���m���N#�=�Xyg����� �Q����I���t�����5OiF�S;6�ڶ��ڭ���3r��8'Q��W~s{�X֥)g�L��+hq|�F�ؒ���/�Nw���=�|�M�z�2�����E,��SV��ǬDֵ[a'��l$��% �"p�:�-�������33�����FC����,D3QD�E��.S)2<b��@!�Y�����y�@�;v�\�Z�r4��m�]��VVq,����+RK�$�K�u��+��?��"��/3E��*�Է7`�b�r�E)jy$���jx�n���G$�g����Q���I�0/o�#߆��\�E|;1|l�ۀ�fL�]h!�����HT)ڤz���@ͫ�f����Z���Eg��DQj�X:?G�C�%��:������@>%�F�H��ʥ�\Qz�#ڲ��X�e�~K�W�7����uZ
PB�͔AH�&P�Q
)��Y� �$�nk)���QL�œTg�ǣ������>4k<^l|��I�m��A�u&�
�=�F��;��ܶ9�4:�8)���X>P2ȧ��IG'�����e�5��� �X�R��C��#�w���F�.]�O�Z�����6]��c֋U$\����c�e ��SI�\��g�����#��(��ֺRC�~h[C��B�^�$v�h�J#e�!x�3�]��C�F�疡�S�lFnI5�|���-W8��>�V9�G���5�� lQ"KN�1j��+?d���B��!1q�S#Q�r!fbEօ��)K���х,�5��BrKu �I�x�z/�B4G���jw C�G�Ԍ�9*�]K���Hޡ����B�s�!���r9�m�9i9�K�7��i�1�v��Ѝ!
���L�P�*��@Cǵ�%�T(t�UB�T@Y��Zy���Ҁf���)��-�-�}�&�y1c!�FteM��G�����z���G����H^OK �x]������� �)޴{+��J���[��W|�5�ǿ��Ѽ�U�by)�3j;�4�@��t��ZaC�Z�z�M48e���r�]��`��'L{0k~'�a��m�	l���'ߏ���d3�&^�#Z���S�,Imx	�n���]K�$4�P�k�붆W�.QE�",�8I�@�  �
�wQl�S&7��Gv+ōĤD�\�k�9M4wf��_�\ȴh����bF����<z�1&�{�C���dp�+���*�X)M��#��d{�,d���)�� W]�(S�S�"���C[yTKRT��
Ŋ�P�'�A9������>ΝX�R�^�������9��8�LY��_�� ��=�v��K���t`��@1� UP�-h �zS7�02{[�J`��.<�9���ߚ��`�`����DF����-�
�
����z�:���ì�^C\�`��2�f�B"�e��~�	6CI�<G��J�}�n�wP�:�u�����\f9Ub��ՏuwE���&��(j��J�LB:c���-JFo<0pW�U;�4|���ʾ�ik,Y�,�w|�b8��cΤ����z�?������mY?�%��hB|����x:R������G8��I4KZe5��VΫw�b��Li�DR����wF����R��B,Z��55Q���s˺k(D�j薌w����O#X�Z&Xn�t;R z;P2B��u�|�^��{Q��e!-G��[Jl2�@��Z�R#�O�G���j�H<�d�G�D�>T����}M��+R+�,I�%H�bG��ш<:�r�^���#�&}��'qA�F(�q6��劲.�FR��W��d��}ʳ6�<c-&Y:�:țL�Mh5#sa/�iq�DF�%Kl�<k�KQjI.���!횉R����d!j%Z�zk:�Q�Ñ�Q*+����,�h�yձV��W�#��rR�]G����Ȧ���&,�Q":-�r�!c��!��aD�:�2F�k̘�"���/�=�ד���x��#I6,�MNF��ab!��h�"D"�=K��g���-q1�GJ(�%r2}�p�}J��E���E1"��b�1l�Qb�}e��2��U%<-�h���F8�^�C��$�KA��yWR�`�%�A-���8�Z8��bZ^���{�dmb��0ȑ������~ɚ����@3e���z�41�(�"�FZ����m"�#DM#!CB����W,��qؐ����`([#�e�$�WU� C�&�P���J�$u���e��S�Ya�?X�!������5^�~"���ɑe�T#��,�H*�Mϰ�V����6�¡�jS�7a��Ƴ&�C��̓��~��T�����$.�����X�³�5 M �ewW���x�84��n�Pŕu6
���V���娣��ƌAo��X˝KgBUQȣ���Q��C(���E)��2/ћr£z�+93�'�r'L���"(�i�����x6��� ��̎�{f���9��ty(�rYm���|ʢ�x]Ȧ�L�[�6O��l����R���E�1Z�8.���_�������VڛU�QKH��t�<r�6�z?�����iSnF����N�B]���_��ϒLN^��W�9��-�ip��SyE/����ʦ"՝h�Z�gѱ�!8W��$n~�kƭVA�͊@#�����l��*�ǨZ1�Me�_]���TGu��8���d��{���(���UZJ���`��UdQ��5�rWA*��]�7t���T��$�������Q6<���)�]�nqPS�$���*8΂���׳]ىߵ"3G��E����$�~)��X���eo�-E�f���XⳢϞ���Q��+6Jљ�=��|�3Zl`	����2�N[pQU�ZG�,*�W��K�č�������r#O���	Ö�7�r��	��q� �F��n��6��5 Qψ2,�-E���P���TYIjVe�Q��fY�n�h1��R.w�0�_�8���(�L�,�g��5��^ɰ��,H�ۭsd?��Q��������m{C��DZ���-���Mi5�f�UDT�<�I:էĜT�=s7��lٸ']:"�?2�l�@�q��Q���N��I�K�UDc/J�X�\E�G��7f����/w�)�e<PtlI�%�c|9�=�4JI~�O�(�ct�Q���M�e)%�6B��NF�>��p]rX��}�Ԭ��
�H��A��g��Y���Z'%��4E06Q�՗��<L�=�DF4])�r�
������bA��ۉk�mh��}e��m�/1�2��`�~�,���1KN��p,<�XCy0��$輑b��g&1E�f�ټX&豫�goZ�E��ln�|a2��#PM��#��3:(C2T��\u�D\�kj��&^�ő�2��LgD_lTR�C�e�� ��J}o���]R��!�R�e�/���ˣ�!J(��l�qǂ�G"��l�� �	fE#��ey���q"� 5��
�k*:�@�T%T̴d.�rٜH�ι���1}�lLq�l�L��tf<[��V���tLq���6��@_���?�{�����Lt�Ģ�A��
�E�!KQ��4m��Q��-����˼DLd&B�4B�X��� 3� _�A�ᡠ�U�vգ�3�I��<H�3Ư�i�-w��X���G3���FC�Ek��BR@THI�Z�C$�UhR�3�8�b�9�՝�f,Z6�b=Q�TY� �f��U���V`C y|��AN]�ǜ�$eFc�c�wb���/lYn�A�	�	ѫ�%�WfJ;_6�a�삘�$P���8ă���amJ)��c�G7G^_�(ň�I��q#8�3��AEx�B�b�$-� 8R8K��anq���#�G{VL��"�+ȢX���u8�ư\�8�h�S(���0�eH�� �D ��Gm�j2�)"����W����p�	��|-�x��]��G=�^&K�� ��a�O��Fx�H�ũ[�2l{Y�0�F8�
A"b����h��P$P�/��"��~ E�@��/�    0                  @ @ ?�`  	x�    h` %�`ƀ&�0 0 2�    �          
 ��     b��i`���� +���@L@  \`$����`pf���b^� ������
�Q�����~�4�3��D�3�:� p � �`  `A�    1�!��`�z܋ -��E� É����  �q���x �;�Y�8 D w�	�m�s�@ @�p1�d1ڇ�0V�� 2 � �`�� #�^21���j 6 ����Ӂ��� yxa�>O  l���  �.�`�  l  �]��7���0��x�A^;���dg� �u �FC� N�&�18k m�      ���+FCσ�� ~�d 8�@X �0>�  �2��c�$  �@�    x �<���� 3������s l�pP�B1 � ��q�Ca��ţ���  �I     ��V�  )*�@  C   u���08  �I!�) �06���u�" �h�� � V�&�@Ɉ�җHbO$c����3
X�� �Z.1Y�6��5�������L! � � 
1���  �� 0$M `0�Q  48  @  c� � �04�c�  �X  @  O ��P 
(�� .E��@:4  !��� 
bb�     �    �1g�'��<�!�d@fǙ��mJ&Ąu,�x �8� �"�, �{UX2�$�l       �.]�wq� ���!��OTRP ��NF�q@�   E�       ��
�Ƅ�D�S���b��Z�L`Q����  <!x ��3�L�@F���d������k;�Nk!��"��1Ht�� �����]�4�ъbK�ƗLIp1�b � x%�@0���	
5@@` ` S�g1��'|$�@��D  `� e C��r`���? �Cw�7���0C	����@!r �@H�+�C�0  +cq�1 ��         �b�Dg 0 8 `!�<v�  � `N/�F�y �   +>0�`�x�؀�  `     ��2�  n @ x� � � ʌ xAա� ���,m����{,��D�z$2�P(��A��$c)F����hkvH��Ǟc�-z3�J {� ���� 0��U����Z!�b\� j$�   $�l�B� i(�              �� r&SM��1�
	a�b6�@��`@$EFQ�0��� /�3ر5G� h�K}�`��3�� BbdI�tL��D�1�̕J ���6����1љ�� ��Fx�x$��V!Q a�epD$�qm����&F�#��F�f�h<��0��[�	�>��r��2o�x:PRh � +  3�\�%�� �a���^�Z��|�_O�?������4Y�MG5��77��)�R��       0 	O�}��,����J��  �  X�-`_*t	�� N�@�t��E�1D0��E�h#   B       �0           I�  � ` �h�a0<����1  ���1N�(@'NӰ���M� } ��ʋ�Z�Ȁ�� j ��10Ԃ��ZM3&+�l&��-����F��"�ٜX"���2`w)߄� ���m�CH 5 ��5fiހ�Xt�lN�S5 RX��j %3�X�-уf	���X���C�p���DY�S"@�-a��f��,!��j+i�M!0 �1�Q��͎hG��@���I]@�v�^����v�g	�=ޘcy!'Vw�q"`��P� ��[��`[ �0� �5i @(d�gK���p9EԠ>u�?af��Ҡ�P    Q(            �          �q�4��q5���))�Ș�=�k�@"c���Ǳ����
�Dx�kr�f2A���x�ĊIz-
����P��i2cϯ�O �28��Ԩ/⁦7��E{4�C[â�;�_�M�6S���  !� � 1   �c4�ȫ��F6v�v�"�T���?]\2����F �G	!X;e��.�[y�y�'�9������F� ���d�"��(Dq���"�ݟ�VBl�7��UK��"�B�Ld��i �4! �GA�n�-e
b��p�ـj2 �D
"+�!�a? XDk	��F�DQ p����fS(Mj�2�j%����ф1����i�'B���JX��Kx0"�Jb޵�RP��m-XDA����u�h(TH�ZՇu�'�>]|Z�FQg�,�24TԨmC�m����0�L)5DX�7k
�����5�   �/�F��M�O0�L��0�����c �5�M&�]�F!1�J���msm�DPs<ʵ�)Fc�H�q��)<���u����s��࣢�,�����{ˡ��Ϩ��Jf1�q���V@��� ��   �  w2Q�F  *�t*7�}�b�R*�$��%@�:̗()�h����wD��_iT� �^��z������4^�%d疮m���ٹ�NN������b�!�Qg���'��	�ڬ)
h�����oWQc�5|>t����QlӔ�TP0 8a����3  FU��ff`��;�eJ(� `  �  �:)0@��   0��M �U��-j�"��z�%�� F���
�-��!WJu��~�k�p�ЗG�N"����8�I���T!/2�et,�s�S�I� �!#1��D�@�cC�%�-�ײ��ޖ�I�\g���X�"`��x^�1��H�Yֻ�`Y�Oƴ<P�zK�9�OD+���~�:���v�W9&k[3� ���JF#Bۢ�ĳ3R($r(	d��Յ��Ԙ�[�-g�w6����]e��c `R�   ���0=�	���  6��5T j((B�4� ��Di�h�,`�䉐7�5GY�]��06k%�UQk�<�$Y��,R,Ö��	"��.hC��a#g�Y�O�<De$Q����.�h�	��|?{��#C
R;$|X ��@/ifv��� ҧp���W*9��1\�c��ʬF��o;�T?I���W+@e:w5��R�H��Qu�(�J�>��J� <�:EP�bV�m���c��Cӻ[�`�ڄ�JH@  � 
�` �e���1�X@�)  #�Q�ľ�M�6�wZ^ ��
rt� r*j��%� ��	��S�# �`��f�(��	"���z��=G9�4HX�B�ƈQ�.�c�������#-��]�k%��L�h���`���<]��A�#���3�O.��d�((TD6m'&r��C��}.&Y(k�
W!.�/1�����*�b1sf񻾙�_��9@L�:�k$��  §��yUR30  ��\��G]Z|�jQ�b1 �[��"u�E�@�HGfOor:�9�E򍶨&����\ ӳ�[	�`��g�� Ɓ��������}�����A��˟��<\E�KM*=�쪉}���!�<Xx�(Kh�ߜ"� �B�pDP@�S1>^�lr	���u�cױ~d�N�n���n��d�8C`WBP   Pm! �I�n�@���;��pd)>}��r@�g�5��K�(��0�� c�[��@�L�����\t��g)�fm��-B˚��D���&�0B`�`��f�x��-#p��Ɍ�Q7i(��p����8���fy�>
$"�y�i�QA�N���5u��^�<��DlH"
�,�&C��u�q�Y���Uڂ�M���%�P(�N�M�U\pD'�:J�QB�Ƽmf�{�%��7D(�*��k	~DBR��!�78ɸF�J?g�$5�O%��@�%���@���<#>�1u/�{�����bbY6�׶�m�h�]~�y{1�"���Q��W��2�7D��%�MI�-�I	�Qʘ��^�i*E�q�%��\��mg�؎f�
o'a�������^H�f٪�@�Df�\�A;�V����ƛ�2�fk˃����&�+���=�A:ڿ*r�Z�mĖ��ٰې`�I�B���;PÂU�Ɵ���c�%��R�Ȧġ�'R�&�큖����I#�qw��y �}��i��z��٘:�w
��g������d��Fx�H�|D�������)RP(#��?��it�b�!2J
�?�$k���,[��d�F���+�]0�K_l�7hy��-��g�s-N������X1DC���"8x@���A���Y�Ңo��13U��� xƤ=.T�uڠ�JR�h�}�`�ʩ>�����'⢲)�+_�ukW�@L�U:%)"�ނ��;�*H����<�~I���@�U8�\:V�I�HOP�)���V�&�Vze���R
�ґHri*��vLa`�[FĘբ�(.�biw	0:���Q�<.�  ǤA*X6�3F���Z&����a "DK�Q�\r2����IlH<6	���v�x C0�(xG��(��B�������aTl.J$A#��(���O��<V�F/�P���)ū���_^�u���$���9	������ �lL�heLme�(�;�7���m%��<�$Q� �S��'}f�姢&�����W�w�	^<;�ճl�1 �D�������G�=l}X���[?x���&����)���r��ld�j�(�sZ�F��~�涍R�{V	t�5�q�i/��i��1f(���)��Ay���O^���Z�@^Xr���������V7���܀�R�ġE��$���U�K@�H���W�V��׏F�4L|��iZ5�4��16�\�dh�Mq��PUk�I���$@P���I$�D�h���X��>zTĮ�����V�E�+�;�f�� �6}������\�w���Q%|�J�C�{_	�b �姄��Mڹk9Q�l\K�S�,ʀ����;�FQ�V_KK}a����<,4����&:�x+?���H5ձN]���Q�׫�����`\ƀYD����n�B��jU��d�S�
k�i��zŜ��u�,�kMU�%�o��.����L�;���x�����#k��^_M���Y��В��F�LQeT;ɰ�M}OWc�v&���O���+\нC�C�jOX��9�|K����Y�%i���h����u���ܷ�5��c���"Ě���Ê\���!8�����J�����9XE��@�8����1�'-��X�ԉl~�[
����$�� ��T*�P�Շի~��=Sh��T�%xC��≻y'f�Oq�u�u��6'�� �NV����"Y�?��HM�i�wy�D�n�k���z�Ngr����2H��;��%2�7򙓊3>�Ht�+o�T���e��Z�)������!��%�u�f��J���H;���7#�����R��%A�u�8և�O�N�܆wi�4fR��o��#��E�~}�K�Ԏ&�q��5mľ�[��Z�-�j�#�4	�V5
��AFJ��+ ���D��vo:ެ���:~6�q�
���@@ '�G<9Xy���jy�C@�{���5�`�k�
d�A��A���@!HFH��`B��`���}�YQ�f��*�Y+A���ߚ}����:��6h�Ə�p;�Ŏ-p��D8���O4�y��D32��q:�T����._lA;� ƛ�ѯ�R����J+j���>嚅�����ж�����DX9�}��QD�"�Tڴ��.I���v"��c���2|X�y69�Fb2Im��ֲ܋v�{���AG�e��k^4?��T����nc����R ��"�5lr�s���C���Jb���jvY��z��~�p0�O�L{���^}Ɏ�C܏��H�ey2�'�$g��B[�I���	ղ�Ufe 2�ȉ"ArP���uT��h�ԑ��h=(�C���>�a���Н&/\Hbc�ˋ5��]U)��6�̂���~۫!�^C%d�y?ڿ�j��c���At?��a���r��:����
ք(*
�J;!�j,�S)�H��$1H�C)�E2��C)��,�-Q����;G�r�j�H�։!,z?%,�Dn�UG��j?� ��Ȍ�n�4�Ύ>���(��v|��ī�ev_Q揅5Q����%h�9mg��8Z;���%FaW�[�y�R����ͨ��N
�3�� ZRD�u+E۪<�
Ox&yS����h<=�S��SHPT�Cdv��'+��zT�R�KjL��,�����5�?wc�ؒ�T���w:nr�  n��pB{�}�����7FO�&�/o�wV�(����-��!Y(a0�_�1��1���J핧���b/==���G�*}2�~\ ?�����c9@�Xf+O�"n0�ALXP���*��J�[���/���[Y3���ˏ��ͪL��NkF>��4R��0�����w�P:7�\cƌQ<����fǰZ}�\�FqY
Kilk9<p�K�h3�]8W]aA
p�H*�[����Z�J��c��W�;�!D�G��xV�q�|����u�A�Rm��2���g�1#�X�Dɢ�:�{E!#�����$x���ifQgy��c���V�����8�x�ؾwRh yJ�W�dޱC�鸣NKk0�:�}�ࠤ��l
�_�hTt<ò�@Ƥ�O2//��)���)g���z�R`�_9Z�-6^=D���߁�?0cc#(��L�q�ƙ�b)k(�-����)�����S ��U) �>�p�:���>����g(�^$$�(H�D����C"o��?Z��dO�2"�j�}f;j@�̈ڃ�z
���Lڇ����td��<���f�~�\��&T��,����lӷd4D��[,��5e�E�c���?K�[c���j'��K�Y�N��e�h�_j���q9z�/j��4��ٝff.T|�VE�����G��,��`Q��<���������������K������t揂�X�}�%z���O�[}u��v���ZBl��vMSG����g���6�ҳ�F�	tY�YJl:�z<}��Qߝ���q��#ޠ��s��]b�
�_��
���G���u^|)���RLw}�r����V�δ@L'��������d�cʟdv��}��$K���@1a�ҧ�gm�e}�N_��>k�!G�8@��nh��<b�<{xB�,B�Q��G�^%�������ױ3ڟθ 7�ǅ�l�64 ��8�7%��.D(O�DgD�$F�1�M�R����BB��ߤ��j�t�%HD��D�*5e���x���e�|:4���~.I���2x�R�ؾ��':�!D��H.�����h��bD�(�|��i�=�9���1����!���s�.H��ǷmQr<�p\QTJ�!{��m�c�3����d�,d�-H��"բ�c�St13���.b���]T��_A	�iR�Q��s.�S�V&A�ZXuPT��\t����-cx���iK�(s̈́D�m�Ғ��I=D��]���ֿ(�  � J ���]8d�[��X-�X8}���
ʙ=n�Y�HK&�(w	w�3h��M<�oY G���)Sz�C%���E�Qy.m }��{�� ���`��~���Xz���|�%��uC��+j�z�a!�����/�X
=J45|�ѹ�y�8�]��f�2A�]�]p~���}�l�fU"F#����]���tٞL�'<��rggY��sTw1����;z��Y�Iɧ;t��9�D�S�ʜ��G'��դ�sn�$���D"���7��Ĩ-U/�jA����,��&��n��7\��|ط,�5�8ZIH�a�/tQ���Ғ6ɱ���JO��%��/���m^��쏙�.u��.�u����Ys5�kF�\�V�)*�Z�>��>ԢfX_�a��ѡ�j9Y�t�U~3w>~���R�s�d��:�O:୵e-���}��r�Ҟ�i��~�5��]��(R�9<NX�*���A%��0�OW�L^�c�sZ&k66��࡟�f��0�,oD0�+E���,Q2]4��8��W�����=������D4n�7|l��c�<�xm��L�/\6H 1�����E�(��1�fS8���'.��F,ˎ�Uz�YL��,�7�u&�� cM�4�	��5u�R���$5�.o2~s����n&U�C���ى툏YD�c��a���yE#&��$�D��#o��熐i?i%&���$�����$����@0}�d���/l�*��i$*΋�l�8�Ɗq�!>iIi*�L"�2��`�^�G���G�ՇXf�$x���	f���-TgD�,�]_2�eՒ� d�^K�'�?��{���$1$�"
��A����Z�'���y.��ǵ~��}�=���+�*���+�CY�=Sf��M��!g��==U���N-Q��#]�f����G'5Dֻ�T������1MfѴ����&�x�d����S���u�«��Ij6�8�8l�rҎ�ZAd-�
	)I�ɨ��䣃m���>=��H9���]	 u(Ʌ���'�R�9:�G4tZ	��\Ȣ���?A�W��.,g��S讱h��i@Ϣ���vk�,)�Cc�q ݌ݛc.I���'z��=ۯ#�9�g��ܣ��^Pj�?Y^G��gx�4�|�+�o�/A��RG�E��W��2�y��%�Ջ޵ ���c��Oc0�YN@��7��֠3Q�	H��Q%��� ��dY^mYK/��p<��y�GéX��>Kd�%�-J_~4?�S�a�X*���8���Qa(���E��cｌ�#Ҹp�".*	�G��='[H��XD�"$I�D�RTL����7���.���r �w�k8��l�/�e?%�Gz�_�d����� _l����$/O-�����I��#��M���Lh��c��\��S$���/� �e��z���4��!�)\�'Dҵ�ŉU��~�?�Z��L_dg��.�ҍacI�I��O-M��,$	NNK��]$�\��bF���Ū�z���^���J+ֱo�dGEFOhOE}2� �r�^��_"!Z��8�]lQ��.���֝�t��<ʨ!J��ա��}��F�ҕhX-u.�u��Ꮛ㻹�֥�G���h�4�^Ԕ(�8���Z��F�����*Բ�Q��n�E�kԚr~Z%e!Q�g'j��}C$����bS��5i)��a�:�C���i��tC'��Ȕ��M��������ޫ�YLD��98�3T�lٖ���I��M����V	��2�f�*:�	4[u��O��>=��,�֍F�P\z��ԫM��k��5�e�SE��gJ��=ښ>�n�������_/VQ��AsvJ�ٞl~�}m�Ȍ�cI�n�4?n�+��N�E�OD��E��i�'��J\��O6��ݾ��tiA��Er��y~oy��r4?z.NS������#��GpaTf(��x�|���������/g�(�|��Ll�>�R�#�4�zB�o]1鼯����D�=R^�����Td7c�D�^"����ƃX���vE����r<J�I�3)79�:̣v>��ٰ&��6��,th��?Hhcí��W�-�x���m��ʖ�],�V9WL��U��K^� �N���y��}vğr�ճ��UL�n��7E�"*{��M�7h���k�4V2�cB���4�!�,n<���>��垧4=�C=c�����B�WP������Dόf-vx/�֘��(0�I�؝���.(�qc����-[�nה��_�bX���*E~�J9MR�t�Nd�j����h5�?��1�;��	vjA�o��cx�Ὰ[tt�T2U-H4u%Jyģ���{T9��(��jA��j�J���T]�Irf���ԁNˀ�P��R��O㐚�b$�Nq�b �Ğ��uZ
��
�b�jؽe6��c��б�*I�u"l'?sģd�Ɩ>&�ǲT��ǽ��(V�؅�E"���s�Ը�^�e*��M)j�E����3`�H� ڙl4�a�dg�Hx��Z�$��4�k���Sn���G��!-JCǷR�ۓ`��(�����=�%�)�|����H�mj�:�5�2�T��2�c��=����$�{�%cb��l,��W}鱒�^����b<r�"��U�Z�OǑ�=��+�e������W���<i@�EzW/��U�ʶ&Z�RƩ�Nol�VǓ��z[�Z>����S>�sg'll�W\Gْ��c�]u��fu�磯5ղ�`�\�r�T���Hu���^��ZM�%�i|s���Mu�[A��9%��$�D��c�,~u����Nc9�E�{H�������兺��,��ő�fY�?�Z�t�KA����W��������7�Hp�m�W��C�����O�T<�T�Oj\�N���ms���N��8#��E<�^����s�	�*��x(D�'w�s㈜
�5P9�T ��9�	@�W���}݊6@1�t<Q��7h�� kn�.������c̣�o/��VމT�Q��h�E��@�����9I�'zmP�e��,��(��֑M���efǈ����4�^�P�i���M�7��s�lq�X��ݯaJ{��[���Է��t�Ϥ�*�f�@�"^V�${�E:4���+�A�TI����\K�:-{5�`H������f��IM�!g'�6OA8�b*,95����?Dγa�Y�'&x���W���t�i�R/4�:�G�1��=Yeƨ�R��O���f5�R��c�Sύ%F�����+���b-ys�����2���a���j*���VQͣ�"qM���{n��p��?�wWœ�b��1cԢ�!b���婥9.�<������&!C�A�D#�>j6�]cM��sv�P�M���V�;��r���V�ͳ�s/ѣ�c㟀�^���U^P���~Kz�N�#~K8X����}����xD�
���+�%@}�s�{��y:�y4�W�����cLMoZ߬���_������V�BB�,=�I��B�z��`���_ʝ�8nRaIOʟ����[�o��a�n[i^4�9?��eM����������*��\Se�-"�V��[�Ĳힱ2;�f$�0Q������ nr�#�gǛ!#�����\����3ʬ��5�lx	4��rI$�0�H�!�p:D�۰�WfE�K��-<ء+�:J��\5[d�0���"�d��Ǒ��36��	� ��A�	�DݱJAa(��D͌��9H��JG:P��Jr��q F;J qĠG��EZx�>�҈�iF���=h�D�f�q�f� Gf� F���"_�/��DT�y�\Z���[�m%��W�H����Cڰ[Vu��`�qv�e�����m&�2�4��6�m޵��^��.�%bJ�aT�.��mִ�YH�'S��q��r��d@E �
������)��c��Ao��"1s��R�
��Q�-
�:t��-�4�P�I�Q�����d),���=F����m~�*A0�y�y�ÂYm,��m�{��kt�J���E��_:�ʚh�#�eF�L��D#P!���R  SmĀag��Z  �@;���n!�\[`aC��@  5��aAX�ǔ��Uc�j�o��tS ��  =XF��?�LГ %� �` # 0�������y�0 ����w ���n���Z�c�z ��`w��+/��5))"̹�4&Ȍ#s��� ���`�`0  W*��e�   `�@�z   -  &��
@�T�  i#)I��       ��P        p 0�f �3@�8�m@�J>13���O�"�b~ 7�p��R p     @��!8 �#��� ��� ` K�������Y��� � H ~V -h@7�OÆx(9Fg�-娈�"�����+��@���7H)%�g���{;fu�0�Mv�^��8�ی�	��i�!x�G��4C��2�A���G�`�< �$ %TT�����2�!���$    n& i�"p�@$$� ��                              P�  t�  U`  � � `  p �� < �0�x��0A��0i�Bx<� ` C`�!�@�`| 2@D U��OHɀ�$L��7 q��z�  �S���o.Y!l%��\gO����ǦȂ6)�>s^�f�ҹN�z{]t� ` �š�J`9D`�Q ��0�<s�\@z{�1(        	�          C   � 3  X���a�pp &`s&�4��Nt���;����A���<��8	���� �<�b��T����JX��RKN@@���C��у��h�	R�X!�ˎ�� �u��V��H�%4��5$�c�mE� ���E ��m�# �3���M)2�$�T�� [M�@m�  �M$��l   X l+u���* h66 �@Q "4@�       )�I                    �f       � @؆I�0���0�� �����a�xaق׈��8Pf����0���p� ,�=p�`|����[`�~�p H�Y������ ��Ł`o^���@���lc�\`� %��)����G�X�� t��}�F#l H0F&3Nh� �� G߂�\H>k3��Pw�I�4J�'1J�5�nx      �((
T@              ��S,x  ����K����D+,�����
d=� �3�0��K������x�R ؄�F%r�4<�3���@	���=��dř�`ٍ&Y
a����3��@��&O�� ��A��Xx�&%a_��)`���`g��'h�=P;  v���Ė
M�7�3C�4ɠ�������h��X���`0�,���`Uc��C��	�'x:s��^3��׈�01T �"`#hc��xM��W� ?vrպ:�<S�� ;�'�*��t�Q#0@�A��ySl�:�z;`W5�*�DC��xa������6�/y@'�Fj�u��ZB��QS�87��] ��Y�ĸ4����B�υ�$��j� '(d�J�� �}�����Kc:�@�$�$B.��(���|�{�4h��[	C!�tXh2���p?� s@Ly��8�0ل�!�O�cA�C�&�hA�־Al4��P1��A��d"f@�3�_�|��O�1�  R�/̓}3���I�`j���/EM�1*��N|N��AF�H�$^-���� %`�SF���,!+B��Șo�hU h�t,Dh��#�t�N��p�˅�mҧ6P������L� +`�Y�E���ܽ D���0?�Kv9����KP1�Dʙ_p��>�`��@C�@h�C�I��T!�Q��� � ��.b�c2��c�1��d�ȃ�.fN�!` B�	�B�l�6�xHt�-�Y ��Hdwza$�9g��a���q�d�A_ [�f��$��Py�q ��k�=VD���i}�BN���5G�	�lx���Z�1�2Evx�I��+����5�4���^&4&4��6L�|T �(ƣOT��v&�� ��U���8(?��`�a
� ����Q��B02Xm�s.
������0�(&li&G��6� +,@��<� /n�=x��*Z�vC�$b
'\&*�i���GRB@� +4f�e��J^~#�D��xA���3xi��� ��&S"b����>���B����$6@� ýyh�' (���gp!��!a�@�@B�D�2 �&��r�(½�HV�ƣ�A�z-5�P��I��%�Q,�2v&<��'d/�Od��v���r�����|t�@�s0G|�y�b��g��S��:P��K��+J��W#�-c�d�W���o�ȨL����1��-��ȃ}x��������I�v�@@љbr�*�fi��m$�!�h&*`�����O����h��, >��'���0�FEJ����������� ��(H��G���P�2���(���C	
�kH�E6짒F"��ge316��Pa�OP3e+�,�?4���4��Pl= O� ��|�	0|����F� ,���@!�B�=�3x+q+^��	f�Bl0i�Q��`B o�n�Bp�Lg��]�R���'gBK�l{���"HQ�-�������͍B�V,�d�|���t��&sJ�ƞ-O�v�5��QP%d�Y��1V .L ��#"jɟ:䛻�;�m&( �,�ľ�Z2��O� 	��h(� Sܸ�g�o�ؚ�����R8�{U���NW�KlTÐDe[;&FY;1>cS�x�q%	�l�9�І�zf�i�,I�pM�c����ه#��J�eW5�� #e�7�Z���8�����3Ԓ|���<`�ɣ�S!�\)��; �!������͑@w���<�,B��&���K��,scE!=t6BІ ��M=��@%�E�Jؗ��M���jjSX-�e GqYB(?Bq�h��������5�'&��ɩ�3�E��{�F%<��� �d��a4@����Ųd�&<8�I���s�w;U?�BN�<�BŚB+ё��Eδ�fe&}�
����޾a�H�;�Ɓ�`�P(�� � �  �:4�@G"h_V�o���Mp��@ �  D � 	��D)a�E�p�5�&V~��"  � 0 0!�:�ji�1C᯲Ϯ8Z8��#���?}&v8�q�enG9C�895�  @  �  � a�S!]?BN�i�k�<��  ��` @D0 #  # G�I�q��X9L��8@�_@@FF�X�t�Du�?�IY��LzC�   � ����@��P��h &(�x�31�      c�b 1x�b�����ы���g�� `1   �� �a��L��'G���'��l��� 1  1  1�Ď��Y�S z5�>�����ŋ�"1�      �   _MD��k���� )
�c�1�  �   �@ 
</file>

<file path=ppt/media/hdphoto15.xml>II�   	 �    z   �        �        ��    �  ��      ��      �B��      �B��    �   ��    ��      $��oN�K��=wv��WMPHOTO ��q� 	p �cl HH�E@   8	Fu� �*�H}J�L|W{p�v���ܠ$ B�   ��        J������)/G`�T �BQ4�6��Mʘ8 Cl"�F`�� *!�BB$�����Dn	=��m�"*l$�	=����"� �  ø)�	7�H�F��{	'�5�`@�/�XD:� @��������D���apH"���!6񇀇��.T��   � J"Phoa �!0��E�L6�AA�B+|�-k2ܣ`�S$ЃS��7c|4|�A �l!�DfJD=Z���#ҫtҾp��<�<�+��̀��V
Ƭ���!5h�ޔ�-z' i	,                                                            �yV��ikލ��(�� cH� 1D1��b�����C��1�a�G�Y��y��z�s",��L����@ {�!�0�2�8�H<WQU$\"�<E� n|h����\�Z�)���=D�[n,�2T�ʙ_@%�o�Z��$P��]p��0��T��X#�IG����x�ǃ ��p�h������֠��H�aڕV���/6�@PTsl�`�B��                            C �O
t��{Z':դ��+3��r�����p�F�b�x���!�@3�LX�!K�'�\����
�O�T7��D}�1E=��,���5	��<��C`�`���-�5��b��ȍ����H<,���^��\ �A37	q���Fy�l�@�qc�Y�������6�DҶvCM���������eX�                                M"�O�� G��:���,Hѡg%E��",h����ϣ��& ����N{`*�7�߄>�>4H������@`�B�(C:"C���=�aaa��"���HTk�#`�Α"������DYE���6� ��7G���_�NCE	"�ü_ɻ�z��)�@��.I�$c�F����^	�YV]�L��E���� ��H�J�	(ц#                �              �w�$�g�Xb��	Y��U�!�@�=�,�O&\ ��&���;l��� �ϸ8� ?�ւF{�TW������ �)�[,�4��|��>�n�����SAù"wy?����E��M0E1��A�+�F����O&z�{HvҔ�K\ٕ��<X2x|��TH�/�����_@��$z�J�XHJ:�-]T�L ��"�*�����&d��Nۚ��@76��  "e���D��Www��X4B���.n�fJ&���PAT�                �          !�   U�G��3D�qT]	~\$�lw��H������� �{a2]˟��T�|x ���V$/��a��G�ք	 �A����0�3�F���0,�$�� �P��@ �M�k�A�y�K����܌�.%�Ԙ�+�}GZ�ҀwD�byU0a�(����`e����i�<ܮFϚ�j�l��TÂ9�T�d�^�?��F����|�Pbt�1i�n�(߀      � ��0�D�C,@q$yF�C��+�j����ӄ\$Jg��k.#�֗څd� ��f�>�_�/a#�iʧ^�7�%$mU>�X��S0;� � "H$���
�h�&٫D�N�?S%ϰ��A���A��T�LN67�7����z�g�k�R^��!Q���dx��'�N��L[F���&����s]}PD���F9&�<)(�%�i ��A ,� �<�Q!�J�
!��tht't��^�SJ�,�z7тY��K����P���>\�t��-�K
zm��������&fqy6�~`       U�X��P��Y�Y'/t�.K�kd�m�}��%��h�r-r50�L ����BD֚�}-"��&�H��b
�����،p��6h�ț�W�`߈@d$��5W����k�tY.%��0�g#b�"h����MM��A���BŴ.� 1w��Q����%��Ѹ[�����-�E�@��Bv�K�TXaŧa� dJf<��x��xM����4����v�v��H���/1�Bq���l��n� �&,��0e�N��W�C��|��1(ٷ]��b4���n�g/Y6�M	a"-�Yl�20��R<F� Ff��@����j��"�)�       S
�0D  8` ��� @6 �     G'��R"@ �EE"D	����TDw@��xc��|s�tkf���;�Gh![u$ăz��d�{Z3��(����*��H��-�b2��`I�9�o�ƍ��s�A�UJM�KQ#��]2H$�~�[p.��W�!~1u��=�7MA�ew���6�J+oy`=��f�q�¥���A�f�&�xh�4Q�h�a��,>8N'��AŤ�z�����������;�~�{�:��D��sWe�d������K�5���齇N�m8p,c@��5�4F9� �m�c$H���0c!�.=>��1aG�����e�/B��Օ^Pbl��I(��*��	 �2�(�����<Vz����ٚ���`T���$o6���[b?v<�b®5*i�#F�k�DHn]Z�V)�"��j�5�X��Q��K�6�z-�x�a�Ɗ��%f� ���#N6��|�M�R��`�>��g���f��._r�lqu	��0$��"���;TDu^'�V�Yc��v!c��De�\���x&`��HxʳE�X U�<�[��0~X����y*R~ez�T�K�$������4��9V�3/��S�Z�;(ءddT]q�"�)G�����
�i���dQH$D"�`q�Ac
��c�Z1�P�hWSũ���v�-ӝB!L%���x�Vb_����cL Ti��=�y�j����J���[B`�Y��]����S�Y����e�m0[���0�9V�k6	%l,J���1c�4��j7��1������R9��B�R+n,ok�p@HL�T9��PC��q�@f���IE T��F)�D2�B�"@��_*<2�%���l���^:�A��Ϻ���BN��A��{v$}xۏT�m��Z�`X���֧.H��E�M0�!1%A'�!)!;2�ﱕ�1:���C+�W%=З��z��/S03C�HXs1'\1	�2�KBઊ�U��0D��Fb~?��XT�kB�n2�&૤����N��_b��(�e�`�V��I�[37��%�C�,�B�#�v�7ɰ��r,6ύ��X�d�J��14��<��&M#钌���6*����C�� Ť�h�s�LM:�B	�ƭ�Y��H�
p!R*�ɁO!����#���� g���W!܎��y�QPT/�+�h������a"� ��gibW�E[ŗ�wY�X��b*�F�{ۣ]F�K��rh��E�B��ҹqH2g(�b�%"(+�C�bp��r^/V���d��Z�C�/���6"6&
j���A��Fw�{c�=�e��]�KסlX���m������G?*'�ʌd�q�2%��Ȳ�I�1%��3ʲ��zbGI5��2)A�9�`T9 �R�H;���LH�qH	`Q��ś-�"z�h$�%���G�,������H��ω����~���M�EᲢb)��<.C����Z������B`�e	.k�}8��>�����D|��Q�,m�z�\����^"��[UV�/{'q���!pcA��EG�1���c� �Gߞ����Wk��M���mT��
8�Q��&�����)�P'����Ii��I��3�ie+j6J�8�Y1�z���wU�n4�]�qn�� �1�͊��U��iJ��b��h����f9�a"��.��N�\m~B�)��^b)�j�-��	�>`#}���4.>�݋v�z6���<|��GB����� �20����n�F��ר9�>�;\��4]��b�1@2Iբ�A:De$G��Q��Z�	`��Lb���qL�Ycx%K*��?�U,V��/�
���">�G��u>c"'D˫R)"�3�A΃od�Ӗ0�Ǆ����I��;�J��9fe'����g�'`c}Y��@� @4QL�M��`�;��#$H0`�D���]})����C��6D���G�`�R2��7�w8�ci�&t_I��X��B�XQTI<�)�`��q��Dv��K��l)@P�I7ڥ-g�RA�r�j�Tϔ��-4GA<���N+���;,;@�ːR9P� PBL5���	�-x��,H`�y�sOYl���D&8�EQ�lx�A0@39X���E��X��G�n�<kĢ+G���/����}�%��r�h�$�@�^�1���zAp��JS`�	�)6�y�^1/$�F�m)�s!b�i0b4{�)�d��?�_cȽ�a�E�������Ȧ��a���K�Υ�RC����w��L����5��U����]��^@���Բ"0
,������ �ql^�H���1��τ �pX�h8;"L�w�#yI��Ä́���8�B�ȡ�$��t��@R���R�`x���p�I���1�.q�Z���4%
�XTĵ*?�|��al�E0		0	{��G��Ƌ���ٓ��-mS$�^�8�3�ŀ�@A��G3�o�i�Q���m�m�!I�m��Jd!�q!�`�|�j+[�\�`�Ć=���-G�=SJE.'V��:ӛrJ��š���2�� �\���P>��H<����BAsDI�k�j�
$�ԆICZ%E ��b�XCG�H�gύ��͗96@qW�0Љ����1@�`���Lm0$�#�iK��f�ʘ���Ѷ��hz�[�g�d�>�
H��̿����M��a-�7\V��ն��x���&bȜ�Lp�8N���	Z��/���"��a<�!�K~ܭ������4]��5�l�y��.誓gI��C�bȩ�P2��O{M�&��~H�.�KdΧ(��8��-�c{;#�����>�Y�r;� ݾ�cH��=�tϛD���-��<w�2G%�I�|>�ō,}{HD����=5���y���P����w72�;��ȑՕK!ٖ������2)��,U�{��L�j偙z#"�B�2"�8ߠ����+- �"��J&
P��Cu"�L�+�;m28y$Yk#"��d	T�(!��2���dѡ�vG%dw�M
{�Ǣ��}`1m- �#@��P&
�Ӣ�u��|V��%A� ��2�+Q2o�<�DFL�0�B$ ��yF�V�m�ZH?�2R�@?X�$�2B�<�e�($�d&��"�`�L9-,PX�-M	
�AFM���@����!�DiA("Q� �[��� ��|�H��塩�L�/��1��Bg�^�l$��|@�2�B&6��fP$Zk�V��� ~����@&V2x��������y0Q(H>�De��L^�-����T���i܆��`
9��Æ���x�o��W�;[;��7�g�A ����3r������c�U ��� �4bIsF���X:}� ��*0�8j�+-��(b�R9���"�� ��Bs���XB1y `����@$x��=jC� ����*�%UL�h(X|^Y*��
!�B�@���E�]/a�a�(�)$���:!f�I����c��V4xK%q;�LdΏb��R�kDQDB��N-k$-���)�i��t��1(�s{UH�����넍�%�>}2�&e��&YA�Q����"ŏ{)�d�?�%yz/��FVӸ�<�,*`�D��/�O��w��� $x�D���f���&Xc��Z��!�r�UF�
O�e�84M�[~��Y�X�x<L�;��3%��ܒҶ�+���z��3ƍz<�k��
ї��7�b�u0ū{ �QT�gT�*1�Nj[]���lH��H�O�{k��-�˷A�[�Lx�4�.}�8D݊8�hq3�ɲK"r�����(����9!Ti�A�Ğ(�u�$FY��lF��̞����l�F$h��� ��4�!�!���r)P5�	QO�X!(PAc�>\����(�h&40�W�&c![15�>4�Sf))�AԢx�;��c�9�^�@B�@���4� �)1�Z�O�:�\s"
b�
��?�d���(T � H4'��B�_�B@� 0j����}�KAC�2C(^hKG`�*�hpS�J,'��!��\�� Ѐ�(��	!�6�*	�� ќ�<���h��*٤dE$]�= B�$�ҨBBA8�e ԐBG@��!`��L(���0Q(9�$#�VjA�6:�O#�u 98e��?�KQ��j�b\i���:I@
�������uwX?t�95���{��-���e�a$J�p�'h�Ճ�PY��3�̲���v+�r�������6|�`a	Y/��9
�bo�l�^/��lP!���iU�:&`ǒFǉk`�0bS�<������QDz-�%B��"Fd,e�\� �Q�$D\��A �z��hH���X�Ŏx�D\{���y<Qĉ�A�������!�rpQ�I�⸑�Q���b�
t˙�.ts��v��Y�MN	 x�	�S������/�!Q�+�ϐll���"U��CSN����@4Q�3���p8 �����ﲊ>���ě�� >��l�>sL���F��h��A��	8���4B�Aa"B���ef&Q%Z��j1`�3I���n�j�8Y`��/D�~��	8�B��D��<=G�����?�`*�1"�.
�H�C�D(�c6b�kb�i��讱�d<CM�4�/�/�Q�dC�2�| WV�ap�����EݛR	�����Ĩ/�jW�}Ks��J�p�$Pxi�u*Ihڃ�����y���]�>Xm	�y���|�kZ�cZ#{H����{�����Z!(ʞ:m��0�4H��7q4c`�_Z3��x^g��c���$�>:�,i�`�ȩ}�&2�-��8��T�&�K�2h�#��L�����h�^���%g�Žs]�
c"�Ī�#�B�G(\[/3�N�J�R)\���Q�\Ɛ�A�UX�������m��{V��7��C��+����̰5dx�H��5�&c��cY�ef���{�����*�g������ȅ�ձؾc&/XWS�@B,��䕨e�`���X�x{�,�MLS)*�2�G��L��Dmv�L���s���-\+1<d�L*+�x�S�Qsךz7B)^h��ͤM���IHZл���濌�)o߱��u�ZE��}Ȓ$����(���x��D����z!��%��3}���oy�Ǘ�(H� -<YBx f�""@�,aC����H.�P�0ɾ�H9P��6O���? �:��9po��{�f��BLƎ3�c��0T�0�1,I&D'���:$�b
��d����$9��+#�æ�H.&2[��,I$�D�R�AD�AD�y8�NAE �M͈,�  h����B�� �Z� �N��<�-` �=��   0� �C 0�@ Xd��p��� � � 8 �  �    a�d}   #   . @ � ����` �b!���d1 �Cޜ�a	�c~r�!�� \&@0��(��x���@�-��b0   ` �@��� D� b !�C
!��`А�0k{�R�*��� T!��@�!< 	<@� �   � R * ���  �   	��        J�|#"a#�`}(�UUL'B�%�f0����a �, �$>�i	m|,�P3�T��	y/������L$m�ac ��:��r�� L�J$�a��.��#u|ݘRTU����x��ǄԻYFᱭC��aE��j�l`8[^�L�T��Np����BjR6zfYGJI�ZS_]��-^eot�#r+9�	�
%��P�t�#�#�X"�U�7F��'
�eåu�R�M�0N�z�*�LV�ubF����9p�2V4=�{���o:�Q�FM�1U�D	�%�(�{0H�󀣫����@ � 
�°K3�o�rsz� {��C  
                                                          ?n>"�ES�&�K�P,2DфF��t��2��`Ǵ��0e�Jj��`��um�� ��.�V `  �����$�N�(G��uQ��v�пA�"1��Ǆj$�U8@�b����cZ1wB�Ur��":���(�tћ�P�!p!d0#�B(��9���1=���Y� �� (���U ��  ��A�*  �U��  4  |VV �zr�� � �MT 	  1/U�'� G |V'�  b^�� ���   G ` p � Q�����讙�m��M�W�l�8��pYc�p+�!�~F�2��J� ���4E4P���nf&.�g����^�ē6���C�Tu���e��^��v	�a|'Lƌb, #�q�LH0� cI ;���i�D&��H�<�J&
m$7�J)��CSp ���<˪�͠2ƇJ���
"��j�LX K���@��\�H́�P`��
0���!F�$h���� �  �Ċ6c�Zt�Z�(T� d������,$ �+�d�MIՍ *����8�@�|Z8��j���eԉb�
(H�
 H@��  �  �4�u�۰�SM�����(CB�Dx쨲l�������+T��`�r�I�'�MU�Z#'����֥����\�N�@ ר�(����,a�Q�R ��l@� �(NP* 
LH>�1bE��p��v�֏,B�p����ւ���Ͽo�ArbfjH�6k���e(g�H��d1ͫ�usX�י\���N�qg�}�jVY�q��()�
	�t�L�� ���M3�F�����&b� �<���##�VY�[�����&�����������'��-o�=|��vEzi8bQ�� �]�+U�OA,���!�����d�)�'�/:�H8D�j��c�z���^�1@5P���k�!�L�P�+Hģ"Y�B}�H�$Bgc�YdG2{4e���0�tgϗHO�c�:a�B�ڄ�q�(����(�A��������##E## @�h<��Ж TāL�H��]�8�i�ʩ!c�	 !��q�#@L��V�I�.�J_���Ñ���|�@h���pN��&����c�b��`� @}���p r�c��K�ob�#q�K��=v�#\̷&iC��A�nv��"�-%�p�ґ�0�Um�&�9��T��/B��P?�� �~c�
�? ��0���^���M5JU��>�맜I2����3t=��	YTn�[u�� �(T0���:�@�@ P%Hc�A�F�PY��
2>��K@�Br�  @OehFMD���d�Ș2A>Y�rh�yo�F�u��ૅ45Fĵs�t�Dr��K|��	�щ��w�7���|��?���	RA�U����X8c#����Xm9^���y�㙔,bM��X�z���`���Dm�ċ�piA��Rt�M|XM���K7<�,&%� �ϳb��%����b���9��e�7�#QL rb�I�h�5Y2,������@̀�$��Htބ�������R%Q�V���i �c����("��(��+S�#P��__L�z����u��z���'��gsˣR�:Onrmcl����A��?79+48�H[��R�J鈄�
�{ؒ1L�[
��	�� t �QNP��6z�4�F�h�`����%��#_�����������J�RR_N�Q9� ?#�y,�!cʢ�m������&g�!�C�d�w� �]�}��/��MY�������7�bOP�e���AF��$�"I3f��! �b3b8@(@�         <�
	S�O�]������&T�F�Q�,�h�g<��
�K b?$	��NI�ό[P�|٭��C=� S|A����1t<�p��a��1�qf�ͩ|ZT�H�@�,A%��ƣ�� ^!Ř��5#9@��,�_�F� L � ����F��`vwG"��������c|4�\A�=@��~-7�ǈź	9	�3Ob�?�$��	0�A��-�i�dE�<w�g[vv���C��2�0Gg��;3� ���7�Lr�X �#�&sVx��A�'�������6�>6f6���mB�j���!��
N��7$ro�$��+yJ0(�r�c�H�I$6���q�$c�� �C�Ǿ̱Q齍;U0�A��h�mgI�.���&� ��'�zf=5�f��?5 퉠P�����t�@y�C ���	�� R MA~bBRH	��D&�d�$,Bf����r	���r�EW�%��BB0���c�� ��V�C�@�аp�� �ք�f^B-�PD�%W�;65~z%��C)� �9*�8����(   G'��{�^���|�
R<�p0�XK@��d�*^�h�e��n���
Y��Z�	m���4���&���`F`I���?�\lZ�5����NG��j���ь�&�[L{}}�ա��;�W߈���H9���`�֠X����T;E��`�<�&�cc[�ɀ�V��pQ	+F�)�, ��bIE���j�#(�+�3��W�}��(�-�q`d�w�e�ϻ��ҭj�Gc��H�Bp��b���
lb���fn
#A�Pf<0P�1D%0(d6
X0�r��<&�+�d1Qͽ1!
���Fo�Q�;��
3�n1p�%q�AE�Z$l�7��B�@V��B�5�x�F���/YD�x�@�#5K�0י[��e!$ �N�@���eh�A��
,�=p�	��3�"�+Oi�s)K�ȕDx���� ����0"IM�?�2����A%��{W "���nD�Ǽe�f=.��q�C����P����"�E'�F[i>�NX��S&�"�q����ɠ���}��)#�F�!j
�]Z�<�M%")���"4�1�#�K�(0�?b���n�x�C%�2@�ư�ôdCɘ.�2�@�������`�d�
�Ҝh�ڀ���%�cM'.�t|��ޖ�L�h ?��kx
�c�MG|���"oү#A�Q�9Lܜ-Sj>� ���c]�V�0L�X� nD�{�KE�Fv���5L+�5Fe��&P8�X'�T��zt9��dʒOr�B�Ј* �Fc9�q�¤1�# S���:����T	�2��Ł��7�l}Ւ�	�ؠ�!8����Y�`a �������9�#���+�P[�����ܠC��`�� ���W�����Y7�Ib�"G�4Ŕ����pZ|�++JA�p����A�&�z _��P$���!�س׺�m�= �
�׺TĺH��BO���@ O�m��!���P)*�`:V;@�H����� ��¡�S|��}���_�P�0����K�ꂦ�DR �cj�Ɲ��`�H�Ԉ��	�5/���P[aP��s���7���ټ���pW�	��Sa~�A@
l_ïJ@�L�I�+��DX"2h*â��i�n� $�8^=��`7}2���^b�q)�"��l�nP�C�&Zk%ś ��2�����<c��B܃���3��Q��t
, P+.�`O�>�(�Wƥ'f�0�p���!�/�T<�`m���s�zo[�D�&�J�PJCk (��!����J�P� �޼�Ń�0��h�	eqWA��CbEu�!4q_ H.rad�wK�a�i���H(p9mr,�Q3:��kL���J@ń1�g(����$�g��,ĸ}A��� ���4����W D]��.��JW�J�e��B��=Xb��e�Q��@�g��Fq� ��f@uFz:o�G�&�� @��D5�N�lvc\���H�$fZ�CI�O�)��=kg�rL$l��	eĜ�qh@&�Q�`��ĈHp�z�[��w���M�ĝ�@�0�!S�u��\�E�*��z��ȟ�@}$��E"�`��@���v^/}��v��NC�O��Q�e2��)L�.Yj��bP$�$�\Œ\a�~��)]�DP[_�-*Xu�x[����[F��($�ջ�Z�XXhX�L�*:A!�!i��o�j*��Jf͋wO	kR�IDM�<4mKl���tY���"�Ҡ,��(��؆Ur�RC�#�G�_R��1_�s/�	33?�IO��3ʨ���0}��j i�?��r��J��}�#�<l��!$D$ń���T�,�l� �ĝ^m"����#�*�a��)��aH��3����i��`Ќ�n�Cʧ8f�pr6$]� ��RF�Ͳ:���<�FX�䥄��#�O8�hhY���e�����xn�q!�9��M��xc(��h��1��>��Rֵiƹ�҄1"!�P�c�G��c;����,��"68��bt5*���C-<�>���̇�XD(U�(��3Ĩ{�I� �$4T��.��U����K�>'���?��M���Ͳ;���,ĒM`1K�!!$B($������d���l3��a�FI����
�T��B��SD�$Ѻ[}ʱeL���'m��AD���g�F�_��h���|���T�q����QVee���X����r"�����Zz^v�|�k�Nc�UW�8�1t��\�h�VY	Oh5aQ�\Vt�]TI�{{I���Ć�C�Q��
(��](��yݣԘh�h�C��gv�Iz��o�M��I��1S8D4cSLJJT�����ru��Zkd����=�G�JU2U./�1	K���n.�R$�T"x'hM���H"��)�����mI�i8fqY�Z�G;Ukȓ�X��sel�L�5�$Jy��aÅkz$�4%Ȝř�{��є�$���J?jW-���#sF�$"A��"mQ"G!)X���$%OL%BN�*�<(s;�]S�N��s�U�.���M�E+6Q�w�E��O{�	3�O��cMG>�jE$D�bR+�(��#��C"��Y;q�w�6V�����gs��#K���!#.�h_�����]���B�!BJ@QUS<��z�U��$s�&iak��S�f��<U٣4K���/i�����\DWε��X�Ux�D'PT���,-�|z��E^�⓶ �i��f����&�_5Ç
;�Gm��o�Ӥ.if����<e5��@�CC1�N�n��J����9��i"b#aH�CP�"!�ǋ7��Rh9�O������W�2r �ixp���,��G,�����6(�NOz"�L�.R���������(�w'��դM��6q�����H����9�g�W»��,�f7�:<~$)����Uf���*X�2��0:���BVK�<a5w�WxH��xf��Fxq���ǻ�4���%b�ъ�-Hx���hn�e*��~BN�$5MdI���A�fb��u�7�2�5���(��p�T��mG+-�eR�ڒL��!?B�͵���X*�N/�,-�(U� ��l���T7�)o�p��&掠���Bk��1T|l-`7��LZ��(�	�JB˒�n���+߅�b����v.�F-}S�tP�O��@�����,T���
g��'����I�&ğB�q�ܰ*o&oZ�="r�)f1������r�1'�r(̎-	�]-�#(�md^����}��	5����=q�U��:�]u0<�
�X+�;�Lr�(�c��_�
y�5
\-[ݓ�qJ�PIc!�:� �`�����)b�74IQDuF6����L�g����^3���������΂\tȳ�6��߇�������,�h�	4�� ��0�-�l`v������}��4�����D��pޭ�Q3�(���4�X 	��Ha��Ɣ������L�F��!q�!�ҡ��4Ɠ� Z]Ԥ|MW��b9 �> ��|�(1R�f\Z������r8����Ŋ+X�"�kS�owk�?��C�}a�7,�.���SA�����`P�&x�.���'G0@c�|���b��yH�$�H�)����b*ǈ�"��JF����z�3MTA1��ޅv+���$�J,[E�R�aS3g�]���\lJX�/�yH(�-׆ Ȇ��3:;�c�����ލuq����x~1�g�<bO/�@��q�����v۷����эv�8$�K�:2�*,D8���X�]� #��#���$CX�P�%D���� �����3~޳��Q�\S�m`����ʄ���G�0�3�fX�=��|��]�z�;�Ti�	QM�!Xޤ@r���e��Fhr�S�g�=�.>��ey�fϸ�17@��+ F7��6wQ^	���F��Ԇ1t�6b!���z�eB�_�"���I�a0/AR���W�Q��[jr�m%�12E�Z�X�%䕤��,R��1Z�vجvƻ��l ���-�U�6e%*%興�07�4��$�Z �9@��٭�"E�J6,�QG�CURѭ������x�h��_�BI�, ���$��7��0�g��,H���2d�� rq��F������q�$c�,,Q�_�aVh��t�GɈC|q��;�?�TByt�� �#X�<l�i+�J ����_Tm)4�	���}+���N��w�c�ٟ�de��,]vy�W'Ȣ�X�����O�`b?��F��*3����k�-����}/V�y�h����a���%�Fe�3��}��b+�L������PU�]�o����/ܰO�vE"�-}C��1�,N�^E]h%!Â|eb �:i�Kl�7H���hȤ��<>b��bR��(V<q��Л�^�%��J6NO��� �X�P�Ti3�˰�l���o:���8�/Q�xW���&,�
�Ykf�I�$��Zü4.R�Q$%��%�R��.�7�l9T��KВ��	 I1<*D5E�u��XlY�L��b+��[�L��6��C�JJ`�'�i{�jc���d��1�%0V�'���61D�TC\S�������)V-\ щP�G_�W ��r�|�]ʢ�S��CN��Di�|�\��'�v�Z<c�b1�M[5�L�8 �U�V�A� ��W��=�BI3)hX4�YmbV˽s�;�Qw^u�k�����gBg�0
�C�Fl͐H8#
�)e�YB��)%��`2R�C�1� �D�O�0B@����EH �A�|$F��i�*��f~�*c�F����-��61��W���c�H�d3�L��zK��
%�4{���n(O<*!1t�v���;$yR��;;oZ���\���.�[BN�bFU,���y�cF%�f�[�d�+���E�E֬�"���Y����A�`��`��"@�)��(Ң��|L�(�I'�ٺ��c����dG,Z�|CaDQ"���l�Rp� ���C�>��fQǧ�@�RZ6ڕZ����f��$�Z����JKn ���2�ֵg�X��Dh��!N���!��W�=��_%���~O#������$��H�+ɢe!*?X��l��4,&L�OjZ�����,$O��B����p$���Ć�P�Ɏ�Z%�<��ox � Bsx�),-��bLO��c�c��
)�lQ�E���b�%�r:����%G'�T�k�CF�^؈��r�Q�+���Oy���2��:�Ek�������2�i��=�1/�F��\��A ���^�����ib���&�XTr�Z4��?�+τ��$^�0�"�K6���n裉����D����v����ԍ�o�F��֒��l�k+�j�lJ���j�r��.�[h�܎���U���� �l�͍�ׯ���L�+K)B�*���l��,E���gc͎���(��Qv��=:�Sy}��"Q�c�51���7)�<\h��
8��(�����n���P���E����X��,�=Sc��e���!cGŬ�Z%%�uYpL��ͳ�cYg�.�]$�TU=�7��a���������nb�D$L��U����xW�Q�ʃ$L�Lg_6�o�^u��5�1�[׋�V1	G�,ỊµPf���bp���P𵥤g�`X�5�j��GŦ1�9l�C�_�m��d�Q"Du����(�ƕ�u曤�LZ��8[)Q�s�����ś�!ME����6_�(,cѣ�!�#�,^ə?=>��y�ǐh>��7�ER���<yE�H:n�Z-E>��J��"�HN���6l�*������Ly����P�V�B���2�Q��ƙ��-o�����MmG!�"F^�]	�If�3�P1v�!_��;B��fe����X���	e�I��t9��A	&.Y�iR��=^YKE�(��:/-o<d?hd��+7mGl��b��dn�ev�"��F,~��^��䤥�kW���
C���$�ɣ�C[ߘ��L�dH� �.,��X�<�YGy����B��+��e�a *묋�� HW �p �? 0��+�V��L\_~.�|Gq˟Ѕ��;�ΐ��GL�����B4�.4{1?���ܙ��Ϫ,G��ОŠ?����i�
�Q{cOX��doDZ��N�x&P8[j@�#�S$G骩�V�)�Ty�d�Fo�@C[�FC�#6Wj_gN�`�<f!�-H��H�JN�3Mi��Zy���3	BC2�)�ܔ[+���}�D&R-oմ(@Q� �@F�*a %�ߋ�X����ѣ{�x�_oh���,�p0
`�Z8���N�G�ItΤ2���r��h����a"k�<DЬwq>��FI��W�]����F��Fhr�׏�vYr����sVu�h����DSW��=�1���\^ݞ�I�z�L�q}3*�k%&7i�.��jAs�eqH�di�j��\���ê =H�L�y��;F	�e`9э��	�a���Dj�����計�`���T�*DKQ�J�#������ �� %�
��J�Ҏ���J  �/�X�� ��U�� ���P��%��p�`yX#P���=E�&)���,�?� ���Gձ�XQ(�( ��@0Qk�Q�:�[3� �~�������,�n���U���CynL.�a��\/��Bk����*�W�b
'�����M� 2����[���gÍ��*���<�KK� �YMh�K[�n깬m� <�T
y@hDߙ��?�+�9`�-hU`�$��?�gP%BŠ��!��@ ��*P�_�)��m$vW�@�[�d���6��0�د�4��)(?�2_7"�Pt˗�z��B�]|v(Ï�I)�w��Qǲ2�
 ��F��NQ�PPY`�_p �.�� Y2I������4ph�b������{���})�q��Y;x�TxO�%�+�0�Q
6�.`�F)����y����O2�\x��Ƚ � �FBAAq>#���7{E@�j��X{%MO�������GGq2���|��r�$zC̿���ST@�\#�c��Bz3ls�(�I8��EY`�9�(�����|��PBb�rd��/�n�{�$���zgN[��=Q�%�"�u��� ��fڲG����g��9Z����4S��������h��B��t/�|$r�4D)M| 2�J��SƖ(��Dŗ}F@��L=i��h�������F���b�U��YR�'LNk�r�fD��XmbWHn�����kmb�@0@�(�����!` ���� Pl� (P� a��"A  	 ��A��s��7�5_�f�̴�s3�3v� ��M ��=��: d��XP���F����fL��Ϟ+���VT5��������<* 7,��;���<��⸄�:�'s�Y�^�;P�.߉�NEb�>Y�� ^=�}}�j�A��V0�+D�  �       �J�@d�b�      |�CT�F �	�e� nu%#p�*�|�q;�z�T�=�"'`MH�� @>��� � �  h�a�  �  �` L & 	D& x L    �`d!L �        P 6 �@Ќ �  �Q@�  0 @      �  0   ��@ ` 0 ߽� F  K   @  0 0`      � �̀   ,  � �   s`        `   ���Oab� ���Ϗ�`W�Ӵ6���	���F�� � 1���+  g � �;�]A:��d�0       i�  	�q��     !�@� 20    � �`@      � !���?�P #  ��� 8  l� By �� jhx�� D `@      �!��  �  ��f {�a��         �" �        �` @  k�N�  $p  ���     !  �               @         �m����``   � �`    `      �,`        `��(            ��@���Wp0��2���E+b/�S�c^�ϲ��^�B��z��S  *`���l �� *K�,'�%n�,��r��G
-
�S#��X�X��P�P"R�(c� �[y�+�������/�`�:y�&�*�wn;"��54`xp�  �����`�^&��:fm.��C�Ys�!lN�\׃
$I ������aYbp���ɐPT
S�"b�[Wb(�jL��w�@�������bm�������'k�t� ��'�#��oԉ�d�A�Be�Ps݈i��u�2�D@�a^ �E�d7�9>�9/X���gMɂ@�ei	[���h`�L�  ��f�|PO�q�+R`�z�� [�^Z���@  �1� �`0  �    !�� 0   ]�8` @�    �   �A��Ѳl�7yFb/���ڽ�����-H���I�3�T�����f�z��b']Z"H�g��"2 � t�
��5j�	�o|�  � @I��`  00b
��/��?��%��0�.3"��?�$A�Qp�!�D�x����4�|m�W�{�(�N0�Ѿw����	x@�(�Î�6���Wd#-$ξ���T�V�4T���Aq�/���SkU��!���*����W�[�UH���b��+!�Hd�6$���3�]&k��C?� �[6�ZX��5�F�N0�� �@*S     DU�*f��t׉���@��     ������@   h9Y�!&	ʞ�t+K� �z� �%�f�PK���感V�	t҂8mV�H`�[OBO4�e	�����䆂���% CQ�͐�cg�Q�c!D~J� H��\GcA
[N"���ڿ4���kSx�P$�S洖��}��S���{����A�tD4i����g�`�q��֔���`Ю̄M�u�
�`��,��+^i7��R��gD#��[nw-�-���faZ��3�ӗ�ɉ?�@��o����W}��!mQP�;!ߦ��@)@���$S��=Š��SXKCAah�$Q��� �Z�@����3k?^]�+]F��0d�0 0dd��x�hK՝Vw��   2��*��Q��P�>-�� @9���|��_�sݙ�%pi�    x   ލ�"pݤ�:x��qojm��$)MLYk�C�nhx�H��,��A��˄u^��o��2��n��W����3̑"G�Gd6��P�!� ��c�
^ M��k8�����Q`���|wr�4��)4@p�3Nr�E�H����9��b�/��u�(�X��/[]}Lorj�L�'w>����x�+�	g$
��(	}��t��mJ�{�����]�]�\H�]���Cew���7�@��  �	L��� ��Ҵb�"6x�.ҭ2& 0-CmD<bBH���>�7Eo"h�Ϡ�}:8���m�lt��.c�Dӹ�g�w��(�"�� #�Z_��im�j�4�wrz{ʈ#?'5N�!=�      �b   yc��6�"�㊶EpJLS�����\���L���q�+��8C��m�9�z�L��z�N� �A�E�o�;��E�x�¬�u�ބ��o׵/p�	 �5}����Z�Q�EB��8\6��x�^��~If6xN������F���A��� %$�B�� ��I2�A4owE��:XPZ:�]��U��O0�&���Ge�����P/��L��3�G�cx`=��9a����E֓��d�b5�
�b�� �� �a   �h� ��w*``Mf%�P8��� �ќ��A�laU"d��	����֙����Lw0��]�M�,��^�M����t��ֈ �4=�N5uگ�!�$�2��ŉ�7������X`     ���K�� �@��ʯ�t�O�_�V<�����s+�����b\eP*��Aka��}Q�ϳ�e�J&ǂ���ّ��m�Mj�#�k|�Q�ΦJ�5h�%[�vT8p�3�yH�+!2lDHL����tS�W�@)͜�3�m���ف�`7k�n�SC���.H���6mI�Ax�Ӎ	��0�P`�`
#w�!H��)��ҍW���C0Q��(#����l���V����Ĕ}КV��<[	�u�[C����JDJ���ڔ�@��*E�88� 
�H8�і680�C8n`�bH��0  ` �D@Y�1�����*D�&<j�10� `b& � ) 9:/%��7��L H�:EAQ��i��!3Ѷi�9�je��Jyb���mM"ٜ`}M���g0c"���leй�D�:)$�7���pkyl��S�Ѹ&��I=y8D�"(",N����B{����-�� Bl���>$L�g��n�U�b��w^L���/�ZęX�b)2Y������C������P���d��Q�o�#��r����f"~h�w�o����3��'>�Lj�*��y0���㆔����\P뢐�����WR^M��ڬ.��V"B�߄��>�S�0�9�H��U���x���9PƁFOA��i� ��W;�@*�U�	�a[c�HM ���|bJ@H�# �jx�����\��`0@(h���O�kBC; q � f!�J�5����W:�3�];U4�P�����ƨ6��٨B�?A�1�X�:�2y����)A0ː2��r�\?��� *�S���
ឳxY$i^� ������E���`��x)��?��S�H�]���<�:,\�5��ӟ���� @���`P��;�@" �A��F�    A#��r)棠���vp��C3\ ���H��Z!�EDb����� dl�G�u��&�4Y�o&P�M�ށ���2 @U%�-���~J����z��ԆC���u�{a�e��wT�Y F2A�a��^��j�*��X��l�D�-ƗD�`Wu_�Mz%��p�;3t� ��{�Ȱ�f$�� :�o嗠�,
�8=�L   "4DvEA `@ H��C �C��vSV���� 
�)���b���
��P���{ 0H�zF�@h�`3   5���2�Y!00$Q_RjV��(��Y(�ypKB9���폐t��2l&�_F|��Q	_����X� b� �5b	���H�8�E���2'��xh��W���(����"2�M@����A$�C>�3\(�IB"	�M�nȤ��p!2��,K\a~�T[9v�ӿ����@�3X$�7BQ�Xi���(�*��}'�9���}'�B"�����58u�n &ƍ9�P�g�Iy��B�G�	��- ��W�´s�Cô�B�d��	�G	ܘB6���z9	�q�ѐ�
&�DI�
��1E���vj���*-�P���S&���48�6(h�"D�^a���DM9�0�0�� �D�3_���\x\CQ��{��BA�P��	��PB�����eh�`�&Eu8!�(����M6$wc�Dp�2�tH����� (� (�c�j7�DČaqz]? ��B�Q��@!l1��AĄc�����G����~��xt�2mCl�ԕ�ݱ"n�y+c>���T�tН�� �cF�j��S��7Si��ȟ�XT�y[K ��2��јd=�.�qqkK}�b��r�#�]ش"ǑD���E���)�Xxb���G=K���"��6�"IG69th���g �q"}���� ��/4V��0�B<ؓc�Zcc�"
��k�0"¨��$d���d@JFA�*�zqD8��	�i�< �a���dD��>,^<7^0���H�gG��a�1������`��a�`��t"��
,$Z��c �>$P��PV �F��������%�k,ؐz�H�-����g��Aa2H���&�-�f<Nr[5� �ג4Oݨ�im����ڲ#����XFȰ�B㗌H{"A�d,?'H��f�{�w*E��'�bQ�xq��UѢ�=�ג(u2�L�KE&6މG%�I��a�\��cC,�%�KDƋ�.ģ�F����D�5~���b��'$��,$g�ʇz���e���z�G��R�JՖ�?�ֳu����
С�D�z(L�G��A��$Nb-9��Яq�FI�$)f�,�+�.(����d6ʹFa�q��[�/lڹ� :(�~�tՐe�h̉$B5������@H�%j^�y�_����i4��@�(���-C��Hx�R���5��g���*lnD�Rr������z�hn����tܑ��L�b\%lԉ���-�(�`��� }�p�u���T�޿�c�E�NHA��17U �k D`ŀ)��X��n=�Z�[�H=q�i�)[�]�iV�K��&6��ATA-h��t!��R�i�K{�I?�}��ЕU�]_�"��dBv����W�5��%���ed�
.@#0� W�
�%^����RI2� Y���<��kw-+-J��R������;עB��ѯu��D�ϼqs@ ��P��*��/YR`��y�c��,"H;�%.qFc_T7b�[
0��$4�FTiq��n���T�YZU���jǰ��"Ӹ���+<��J�|̠۠��R����V6��p(B��s4k���˭c��A~�^!n,C䦾D^΢�a�ן��̚Ǟ��n%�I{)�pI�3U��:K7T�[x���?T��,�$E8H���z'v9���1�a%J]X�O|l�0�Ė�!�PT�zJwi���� ���	Uf^p�@TjKP3�$2��y��1.�#������ԃxX+.�*��F��(!�������3��ִ�^d�,c9��V	V���%���բ��fO�h��T�H}�

���>0H��)0�7Q?@��ږ� ��]{SQ�$x�-�Jsg��՞��Σ��G��e!�C�Ou�b϶������(�^ۮ�4BQ��9�m5!�[n_QdEB��[ﰡ��^��X�6���H�F ۫�^e���V��BϚ�T�(ɓ6����=�R�����愣P��JשܕV��$��1(�3��T������;״�6xRM��T�A�=ʒeR(s>$���̲����F(�j��6�Q=�8�`V܀�4fV�j�7�ڪI�!/4b���v���2��͙�xH���"�u������S(�-���Ѱ^��F�#�{��<Gh�^8�$�k��6$�*�'�Q���o�I�E���A�Y� ��mLj�e'���]uZ>U�B(̱9?`:�������-�5��`�`,�L$�WB�Hr��b�-9>���[R�/G�e�V7�F���MĺMɲ�m�hAq�v2&�x��T�!.#��A�}��ҠN�+�H�����	§��@��Zx52��*p��)o�r-+� �6�,�$��*# �B" |�G<R~u��������&�A �ɲ'�Ϡ��OJ�(�(ϭ���
����*E���qh�W��H
�U��:�|��!��L�����'��g#�Ɲ:]Um�lˉ�v�D����Zo N���P���R�|> ���ř�F��Y���'�.0%�fއ�x�=�n��������1�Y� ]�lA8� �cf.<�;�k��1��t���f)#�����*=�j�m���I�� �"��&o�`���~�]*�!��� 7�#� ��b���mR	� �A#��-��Uc�|:��1_E��,Q��8ݕ��r�@s����%�>Ԅ�&D�o:�-���^�}I��9�� A'ّ �A�L=�1pԥ%�LG!��܈mf�0I�@�I����ܝ������ۋ䆊n�1>������T������؉�b���}�(�h��}:����M��Wo�h�:2e�!�\��cM����|n�&(\7��w.mА�L�y�d�����aT�U���`}���}�K�f���vA"�4y�)y
h�qPrhe����*~�x��L�1lL��Z/��E�f��E*�	h	��զx,��%��\���{�>��q���R�[�h�.�����6��1�(fP�� �`�7��L�[���*�+�Rc��S�P9c$"�EP\�I�X�(�:��9H\��⏗�C,O���:T���MY�e(�c8����H1���?�qtB0e5!�x�ݓu�N_�*]�D���@H�Q��'�O�g=�Y��Z����!5~Sh\�X�/�*A4��b��x")�b?g�*����j.��50M���Ey���%��e���r��>��	�x�ʥ�&����&��a�H���c�_����l��#���lg�*ڶ$�^ȡ�^���fMe`LJz=�Aa���3�4?7������ڎ�c%���a5䱝�����v{�!c���d>��6�ϋ�Ys:�[͠�.ע	���JE��~�^s�_��h����e�E| �^�A)���`�G�'����h�� �c�;�zٞ��p��~/���C!-&4W�Ӭli!&��GY�Y�%u�5%KX ��?Ӻ9�I�:նm��*���EI��G��� �W4�O{������A�
BH��
e����>\ 8C�hmׯ}1��bճ�O�!�/ܥr�QV�����G�#	�f�X��I ��'�D���L]�|b���$q����SJR)X��W�.'�ܟ�Ƌ���p��=���iRX���%�ŊY)�ޔ�c�.
�b�|�}�&�ʶc=���b�|v%P�e� ���c�){[�4���N%4ݙ��A�1�����6c9Y=�{A���Ȍk�"Ln��  �"�IeTګ�f)��s1Lf#o=�m���o	��<7kQ`Є'�	U �&�AZ�[$�he�45��@-���_]����g�0�,`�U����մА$��mE����2��!�����pJ�����
B+!p���l��fk�ݠ����d�E5�R��Ѩ-fb-d�� - T���!�@1";LFi�`��!0W)�����1��0| ºMɤx�@rT�北Ot��P]������xB-�X�X�zN�E��쓒5�!�o�犒2t�Iݓ��hX56�8(��q�<lQ�X���`��A��)�|DP!�C&L�I*襌�p��΢J�}�KGX�v��ֹ!	mrC\JQ��p�ƌ�j"ٖ��]3+'�����rS�B�P�%7� �T��a=�R���M�NkM�A�䌶�T��A0H����E3�Bی��J��D�Ͽ�$k�x�B
��D�jG|}fK�t�1y������܋��ƽOt���(��|� @~5U?�<Q:��롨:ׂJ&���ʹ�5TtD���]:�؆OXb娺���!K����C0̥",�;�j@B��'-�ge�0��V1��� ����g7H�n5�����=eL�*;(0�$|�����Cpx-v��Ky��E�ᨌ���[HU�BG�&}�^#u�y[��L��O1ғ��_��|d,XE��*���&:��PF�53'^.|���@�����D�Hf�zYo�"B6==����yH���2Z6�1~J
Ȍ�aǘ����n��q�D�7c��E7H�2E�N�u�#yQ7N@�7��G�-��~���B@���P�D{��W�g�Ւ,�}�G�]�V���m��*�����)���Ɵ2�1:.V�n9��o���1��֢W^�9���-D�5v4L�I����c3�{zMD����"�=����n��3Z6� �f4f"�Y����G	䈣15v�u_V�}�ͱ��3�ݿ�������,�%�v�Nm�( @_k��С�Tp�� �;��������q�c�%|X��#�TЮ��iK &�>������y�5�28����f�,_�CiT�\K�%��)�2����Pvl��r6 $��J��P�-6
J
�74�@+��I���D�^lZ@R��i����(�Z��f��k���R����h���D���OT��$�}�	�̖*)� kN4w����,6ؠ��I�6O�&�Q9m^cf��څBF��玭*�{G�����OBZ�O�b�q#EC�ܔQG����YR���9�(�B���R4l��!T:�B��tw7���k32��}`F���P�������A@�����|���n@бcz�5�CZi�!}�V�_'�����z+���r�k'��T��&���E�$��,��@$���4�s!��<vo���"+j]��a@���Ul�M=��!�N�QE���,c�"?�{:Ďߡ�
�4h ]��	��3)z�A��* Kآ"�8p�a !�$D#�n{#U˜���. ƴx�K}d�46$bp�i{H�g9x��7>>�俩��L!9��g��/F�A�<�-���[O�L�����ښ�"�zг��Ȋ{r�C>˱���ޢ
 ����W�&,�q�&z4�i�d��ɏH}!i�}3įO�2�!ݽ;5'����7�+��^�*�[��T�Q	T��Z�>=����GT��M�f-����X�DʃP2"v[�-[�A�C@�)�Oq��lk����J�m�,����qtD����X�.YRz�6�h��8�lz��z�Z���Ld�"�[/�T�:�ʾ���~��xJ���B�A�����!fy$:�M�!B�`2�f$-����I	�#��M��$�z�!M��UXⓐ_�"�M�<�S��]n���hҒ������K-w@b��h�)8��C�-��81��� Ƞ�����1+�P�p�5IS�r_���h�/�ϟ� �����^%��>��e$��Oe-��dXJ�f�R���2�>`�T�
�ۯ�$RYL���u��Z&���&P	��J��H.UC�iP!+�:����g�1�m��K:�U?H#���|9����[�aص]����zU5��[L&`�ʰ�"V���h�$��ą�[i~PؑTZҹ�.��xqf�:s^2c1{[���v��[�F�yx�QO���E���w��[K1;E];W��>��Ë�_��	�'���b��2��H�=�G�����YKI��WB_-��/ōg;c/ʸ�)�Q�l��hŢ�pS�%��J�]�����,����s�ȱ�-J���08�ih��%<�#Z��\�sh��Bc(xu;��At5M3���d͉�e"��U��$�9NA1��`��!cWm;(���/_P�|���^u�4yZ���F4���H<�V%��c3)��v�\֧
�t�դ�Ģk����h�0����'%d�LX�G�]R#X�M��cs-��C�P6ot$Z}��9��\���e�X�d��I�'Z��y�ղ�R�be���]�A�Kd,����۩HdO��Mh��_��<�T�.��f�U2�T��V
� m���d�" �:1&�i��"FKK�%73r)�l��wY
Q�,C���6Rbs2�b\��r"q!	Ȧ��`�$!.����oq�F� Q	A2�/L�`��'��:�L���_h�>��@��QX�1*
��Cj���{Z�(����E�c�W�zV�����C$oc��ʔ*M�S��\��/i��c�e��S�:�B�����^�t���_��66Q�]�����^�P-P @�@A�|���A,A� �}���8hJ�PP
��-կ���*�B�hXBژ.F `pwH�h|@PQE%����ERI	 PL_�m]��ӧ�fF�@ �(�FP��$�J��B������nb���G)�B
TJ��T� a�VM�P/t��l��� l0?p��v��2�>���<cf���
<kJ��JY�;UOɍ����ݬ9��%ſ#a�?>��������Yl8,<9�ҤED���
$<BG.w�&�lJ��0��E�_��s���kr�QIݰ@���2��J�PP�12�2B�@!���1���e��Ej=�9jzQ�B�7�-h�\��w��A�]e7�i��[��f��E���˲Ƿz�_I��{�;�,�6\�!�̷9}b爩fBŭ冹w1�aa9��N�)a��f���o8��XΦ[��(���&H��0uf���U��/P��F��g���a��q�k�u���:X�I��������e��ڤriM@�b�e�U��@��T�>1)"�Jpѿ�`��lՆ�v�0��S�@Y%�@2�O�e2�j5(�z�@=jƳ،F'�'�yA H_e'	_~T���8��}����֏�u���@V^�Ϙ�v�H��uL�tH ��&�:^�F��2�����h����'�+%g[���X��7���	 s�jB�Zg���V*EEc��s+��P�W+E�)��7q�kS�D\�8���H����
�����$q��u��^Vt(�b7�	eM�41�h�!�C��Vfe!v)-��i��sP�h�|ǈ��lm���E��GY9�9�"s�ߵ�`����]�H�Iaɡ�g�TY�f�NX{&�-�F*V�[7G��6^o����m3Ö��Bĭ톒hO�8��a(� ^�l^5%�zi����b߼P55=uV�@�'u�a��ex�Bv>��Ačf(5�a�i�׼"U�&���4��I��r�s=E��$i�k�Z�z�'R��W�v�P��V�	Ɉy��+�4n&�/����o}���4�e -GK�J����	H	HJ�������ˣ_��H�ή�����@=���{�n��~zj?.X� �B�le���K�'��>��uX��O\�F�� Fb�WWw����A�@�F��:�,�
 8���12�H��('���  �d��d��8��sS��(W��BAP���(����F��8p�> !�����y d�,K
 �(
$��	$A[E!E� �Ύ����������l�!Kրh����XO���{�r��*�  ���IbY(�Z �����@j�&�A|��6,�f-�~�	�2|��xB����I�t?kC�0`r���@j5M("����E�����@� (Q��� A�/y��*�,�Ϯ�B�@� P�Ԙ��|��T/
r�*�Q]u�b�%�ñ9�;��7�BP�3-   ��^�.A����̮�4.���.X8R�C�%��z�[��Pj-���s�t�F_0qpJ6�#���.����&�XH�'i"�O��8�h�Ő��� ��</��0����H$�� 2M�2� �Wf�bS�8���(���%B<�JI���L�ǅ[�)$6'�F�����_kA�����9Zm�N�k{��>srۦ�X��ze��A	��	W�@{zL	����_Ze�J@��p��
D����� ���
��[��
t�d��NhT��Rpk]��cwh�~Tǁn黚x��R"�k��׉�q�N8@2ni�2��X�N�zH��V0Hd&��T�DP.��ce��,E�uFi�`���A�&�an� �EDt%���J;&�B=
���Sq!E�rGX*YH2�	�*d�qk@�!cC�������,W��:��(4q�� ŝvwg���C�Qk޺ԅ
!rL�&_��*
���x�м�����}�����@�@�:
(�A� Ib6Q���e����3a�C�AAMơ�(��APAlD�d�e��C@�4
|�B��h$"c0�A� ��(����0x8Q��PG��l��0J 0U�4%#
lW�((��E0���$��A�`pu� ���t�x�����;��X��8_��A*(Aq�m@5 +
8A��
�E�׍����r �� |�1����EQEU���= 5	�h p8��,RQ�h
����4 8�������'�e���x�:B��4/�s!P�B�A<���/̓�f��KT�Ƕ<C}��A�4>�鏠3��(vZ���:J �hD ��A�P�~
���4k_�0� � ��)�����	A�o�E�@"�$����a�ˤD��ُi�)���Q"��#[>����~���BP��<yHع��F`��!4���B�1��P�	�g��y��u��Љ
R%Y���	uP��  ��@ �� =@� �m�v�5 v��� ��x  �12b !�y��  �Fp��V�  � F #  lb0  J �C��X�� B �	 ��̀`e @:� �P�                       �5!�:  `�   ` ` � 0     ĀV�ؠ��y��I� ��P ϗ� � L(Ʀ"�                                ` uŶ      )���          � 1 I =���"�`�f  s���:؉�sH � B���p j��yu���k�V��*\�C��  ��I)�t�l]��/~�l;�bb@�V��h�                                                                                         Tc(�NR��	�J�!�)%)E~F�9/���g8
�A�� [��� ��  	�Q��@ JM0   @` @  p U  G�� � �       �K�u���L"b�,`P ��3x���   @ t�3�b   � P ��� &!Hd @0�       ��  �� � � � �   u��.4��{p�m1"wsJd���B�  6�bj	�>���,m���>��Q;��s�Ry���!)BڬH���   ;`��;qt͡l����Ly��s                                                                       "� }`     �p���� -�  �K(�   �V�@� Q@  Ra�����o=�-�E��髓�`�sb�q�	�)��2�� �86�?1Zؕ�'�BQ�t������2��    Ka�  b 0� f` %`^�qPH��E@0l` �   <��  1        x�x ~�����[@�d��	�C�����-�_X�Oj�`1��[�( & � ��! n0 @"��X ��?2 M�}�������X}vz���=�1�� ���^bi�A䁟�%�
Mb*g��"8�T�@����;�V ���R?��Q�3�,yڭ�j�C!O�L �8�&>M���                         �@�            ]j  N!�BȌM��� �1Zf`8�� �  �h` �    @� @  �     @   �      ���q���
�4�$��u�Rv"�� D  
P*�C w�C070   ��썇��B��υ���'͸    ��    "!l#��@
  �YG^p��j � � � � �  L       �� : X L  ^ ; �	�C � T08 �@ ��H   � � X ` x p� 	@  ��@�0    �       �x ��SQ38����!�	(E҈%��4� �%�[-5����z��D�:D^�2�A��)*�-2��`h�4RMP�<s1&��0K��q;~J)E���,�:� ��0߅`�JA�&�ܩ�t���P`ۍ( ��4)�?x��6ӑ+����{�Ƶo�(��zN�s_W6���4� ��-E<a殸���m�U�"�`n�M�%J �Y��}cl4�����=T���%� @D �|p��ai�G�]�XN�DpP��0�   Qƶ�                 Nٷ�N��vV    F7�F�h�$z�^��6�2؛k$�'�MbYт����ԩI�g��;���j�9l��d(P������S�;1B�)  ��` ai���9h�`W�! `��q�|�:�<X"�D+�b}��H:*�����E�BChk�0|���2��&��nH���M����1��Ц>0��A�8�f�1�B��thٱvb�k��A���Ttm��.	TȤ�����x�V1.����q�yK�ܿ9N%�DP�2� 8�J�L�E̜��l�� ���C��hLo]7�\abDbH�H�L�Y�K�Ϋ$tI޽���i�\[�W�<\G�[����,{��A�>�� c4�b��P�U�j-Ɉ�),��L_f�?(��E��XB�$y��L�>pE2����	�9�F�5���_��{W��:	���ThŨŌ�D��s�Gh�b;�*9`x;����ř�Ƴ��#?7?�%j�(��e��Ū�>�,%�.��:�U�z�۫��@s�)6�C��3u!<��92�Z�#���       ��kD���viL,��\o%�-�ߑ�&tw�L1|�y�Y���I1@ `  5 220  �\ �Cz�aX@!��o��P�wǘ�NN��G	d"�Gkh� �$����~�G��N2.Lr�u�ڪ��71@8�^�4&!ўȢil�����$�����"E2�X��:��9U�G��y(���k�1ּ47Ï�я�%�V�p�+E��f!�w0щ��Oφ�	M|q]��R�Ԩ��  � d � �:�JUx       � @���q�Ҁ�N�Es�1Ɋt�H���3'V�c��K�:���E� �E �w.1�/@����A�i��Ȃ��a�� �PC �t�BN���Oc �U구���-�Gː�։tyv ����B�)[m��щ�GYg�wRPK)4|��r�v�x�rI���O��v�1@����V�hT�yqe!H� �n�%
`�1aN"1� peA��d9sq}�9K i08�)e����        �       cM�hW��P���Z[�NF�M���*OT[K��,]a=�1�!+�n\�C f  �լ?��0"y��b#�z�S/L��O�(d�D�[�>+��D���>�A��6�P�'�y�t��{v�p����������J�4H�deuj���������!!��.!O�ϕ6,P��]�LZ�2����Z\){��2�n
s�y�g�AxN��9��wǖ�k4l�D8����        yD      	�Ԕz�(�)-�4/�~����[
�vtlq�6V�PK"�� r��3� P  /l�'D�0���p6`��US"� ��e��05�!�U-&�(=C�>4O���ު� W������E-�̮��`$[a-�`|���c��̣��A�p�4�14�(�E>�3�������!��M"�|ˆ��oze�b[?�E�H�ѐ�H��d  0   �@NA� <��`0  � e�     SC���h�@Ku�ە���\�!vÜ
5!Ad?QC�� � @��T-�(���a-�_�-��R6�y*;O�# �a@�������m�Bv5�l�� ��;	buTF�k���� ��pd�R&Ӹ"�t�~J����m�B���-V��Y���ؿ��n���������*���P�,��H�F�Čp  � ��     )Y�B$�7���^ �� X�  Qus�N.� ��=���2�+���' ��Ͷ�Ŀ�  �
��К��Т��0{��|Z[�#�J��F�J����F@����q����DFQ�����H�K:Q>��p�VI]/�	�&��M�l&�b
�G	�D��.1�qy��Ht(�Ci$��)�E
?�Cn'��*�<DĆ/m75,�+!
P��*/i�@�h$x���(s�������DSth�"��Xo;�D��b0�-��/��2&���$XXD=;�b$Nɯ�h����G	;O�р�]��qTf"��ѣf=*#���G4B��4E���4����`Fa�(uLM�VQ�hWg�]WI��`��ȑ[X�-Σe1Z�i3T�s�{��D�K+�':'�4{EJ����CU�BGlH�D��,4dO+aa�Z�urQ��D��ڏ�A�j=���#��t���&�4o���>$o��ņ�R�K4���Y&��[�l���D����Ss��tIX5�ĉe�ԧ4J(�H'F׋�8�4�2&�'1���pm���w�������x� s��Q��Լ�����N[��(Xk�
$y��A�8�m��L���0��X�����	��Sk����F��k���K��{�m{M=~nm�@� $آ��+LEW����	�Y���=f]2�L��|��EQaj$H����Ɖ�ǢJ�w�p�ö�N��LL$O�G�D��y��7�A@�3SJ��Y4)R�|FC;D�VPP�Ɉn�2@�����7?4ѷo�	�῜��Q��Ѹ�i�`�	-�E+z�.	�g��N�3Ë�Wj�4�Κ JLK��'� O�PP���B���v�~gl�Aa�ݝ6��G�v��M6&��B�H :g|�������Y��ml���z��Ņ�(k�_�D�Da�ǋA��L���	1�0�ț
�V\�lP��SW2��,�2F[:#I��% �ud�@M���"M�%����3]I�r%�+⫗щ�4�΅R��} �Zl�p)��q�3t4���T��H���X��S�Rc���C���i�^t������ƪ�1#FG���6nN�!x@�S��\d=�P�z�_'���A����:/E�rC���6[�zBGs}� U��<��i'�}z�8@:����񠪵(\e��薆��&*�K9��A�p��A�wᣌJ4Da�"�&�s2��+�Zߕ	��h�ē8���tTx� �%�4��\��_���h�6Bs>b̒�ɦ�8����e���+λ���P��,K#͜�)S�Q�a�ywz�,����VB��ܩ[��3tb�~Gm�c|�/�'��hJ�T�����L�lB/[�Lȝ�hq1a�b�X"�����6��b$qk�e򋻐N{&�C,��Jm�#�yRa� c@0�9�r���_ �@bL�0$#�q{ǂ&y!�]"���A����Wƙ� �"_����
<�jW�ͅ�h�9�,@���7��Q���P�}B��z�m�.5�4~��c�V�H��������kQ�K��2cFX��&ϕSCÓ}"
����0�L�!�����6%G.�F��C�Mu����$��T�-\<$��H�%@2#<����'u*)�LՋ��̜�^�r�r��&ğ�a�N�h8% �1�FN9Y����RٱIG:������������\���1��0��7$N�M��d��c�\�RS��~�N�M�
���� �)���D ����ݞ�e��� �C�A!أEfپ��:9g�׋$}�����!1��X���f%p��"Z����a�F> ��T�O!����ڀ`jA�u�kY01t��z��-��y ��X\X���3t�����x���x���W5i�o��
��@P M��w�@�w5�R��I�$�F7ؾ�G>
/�@����#m�R��1��fP�L1���z۳;,ee9�MF�d3��N�����lQFc.1pDTz��}���H�Q�eB���@�� %v<$�-�~"�J��_{Ӯ��N	Cy��4�x@ ��FBq&�5bZLP(`
O����X�qh����='����Ĵx�ݲ��,�ۦ�e��{!FdC p� ��dqq����g�H���bf����1��4�<��\hR		�!ɞ�m��&��@����z���PH�7�Z����D9�{�/�!o��_H������?VX�ѹ,�!+Q�@�۲;�(�T"�K���?�׽��g�ī�$>/�D��)����k�-2(�x@`��4'}�w�%�;�s��,?Fc��9�aFq�0�G�X �@:r��Tޮ��s5d�a'���G�f?�u;�T��􊽉Ǿ,��a�xș�$�� 3#�#f�u�.<gU�Db�1�\x�<R�M�_�q���E#�#� �L۟�G[�8�X��E�(h��!������(���$D�y�����H��Ą���|�Qr��}��HQ��q0����r>&bjDUj ~H�a��X�����M�C���h���6<C����"^�HtGoQ�Δ�Р_�n��b���Q�6W�*�0�|�Y{�o��m��c�$u���y��bR�A7��� U�f�ϱ"o?X�NAσ���g �i�k�=бFza
#�kJR���q�$0A�x�ފ<iwPPD���Y�UT���x�1t����<�Y׆Aݘ�j������id��Ht�����ܮQb2����9O�$|�y�Ơ�a���"�Ycc�����P�!v��T�5�#�f��rN`�O�^b£�{�P�$8bA2Y V �D�0FK,�� F�  P��@��`�P ��P��PE���U�L�6Fy&
���,Y�����v�s#I��;Wओ5]�ĊUD�&�e����j�*F���vȡ�h�s��,q��n�:נ��
b@��| �i� ��\aR�BK��C���0�L'��{��Ÿ@0�`q��0Z�s��'���K3о�?vo@iY�,,�a2`��C"ς�	����W"Ǔq���x<8<�.�������W�7��b�ڜ��Ţ/ZӢQ&�nq���.���z�e�c[v��&>|��ν����K{\T��HBаJ%ӌ��0@�̖���	aZ|�[�>sȘT�����k�rP�G8��������`�'m�ǽ�$hlZ��B�;%Lr]%�ĩ����f&��"T��L��U�|�b���"�d�Yu�Z#�s�+#�K~������JPKz+sa+C�.�^���U������������Вe����\i^�l�X`�x`]4E�Ⱦ�S�N̶}���Ұ�+f`�L��~��H����6)"|�My�l$O��� �VT��:�a)����q�"��+f���A��im�-:������S�U��^;i7����m��&o�ir��2�萌�CS����<V����a�k�&��){�97喫�㡢��s���� p��������%Lڲ���]�;[��|7�D&��m��ˢ�Qp�Ǵ5�gu�����DX�A,�o��0���ڥW*0Cj�\�=���1rE��Z�J/g,%��Ƕ�p@&b�D��%`A8բ���%�;� ��䁦��܎@:B�R(0@�@� � ,�6c0ZA�?0PP�@��8�&� g4`uH	�S@��Ҡ�{�#��Y�l �f&���Mu���s/�CҎ��-	�AZ����m�����;�QB�nXK�P��b�B�8W0h�CV�N� ��A���#���#s0��.i�k2��:����5�a��g9��i����h�������C���ETH;϶k}fE8#b}Kn0 �@��]05���lz��:c�` �y�e����3'���K�x𗋚u2F{$���T�
��.}
AH<�.<x3�����6�\�?b�����j�`���`����1����C�	I�/��J��`�-���r)cC�;� ��|@!a���+���A��#jC`0�BCG�z3�?������D��
�Bw	'H �x���6Se����u��	\r���h�u��i���YJ֚��X>
�?��$}5�
��b:hS� 4?I�R�P#ɒ��v
rfUw���b�&=�|��&��O���EJ]��I����6�)l5-�琼�i�;�t�eB�`�
���g1,��ėI��,�,��$�CS��z*N��B�U���,�Wܯ;��f��E��XR>�6p-�T\��1m0�$PuP9k�0EG�2&���7E�x.�Kx.'|0�����+aBgG)\{��Bd\�63�Qj�R��/C�L�0u�3�E��<�d�&<;-۴�Ed���n�D$a!��PqZ) ��y	�ün�4΅�s�"y�M����PqdAE�T_�Z�ב�Õ�pA0���va��]��UR�30���R�)r(&�HNL@ȉ�(0�R-�ṯ�rg�:�@e�4��X���e������ї���4���C��"s}G����!���7A��dH�Nt.Dt*
��B�GB��A�A�: 09�lf��܋���/ ��T�T'� �}����]�p�^áx/�u��b��t.��4������S�l�����z+��I Pw�:�z H��nr�J�g����|C8����P!qq�Ĩ��x�L
��@�0@�u��A�W^k:��K��������{$�"M�4��aQB�]	� 6P\�`FF����F�:ܬF�qj�N��
b`Ufq�@*��nO�VB���C�9&&�Xt[�_ĵּ���܋L6�Yv�*�	���$�l�t `�Z�sNBq4�
���
��8]���X:(x:��Qn� �"�3f4C=�m����~��@@�`�\`�m��K�3��j0�|DN
�68�;�g�����%JJQM,؈! H�l�	��:{�$-L���P�k�c�Ϫ�T�cZ����=�����K�xt 8��2� Y	��1�n�h��եl'��_�}��+4N�jd�\g�YdU�tK��S;�$,\�h�_�\�f�!���`�����.i�F��5��@Pwҥ�l%��\���WA�P�2��@<�������Aˌ]�p�����i�t7C-����}/��&���2���^E� }:�;�(�� h M)X`88A@|T:��DA�8 ?����8 � � ��* #���Be� ����B&5^H9.�4b��A�$p��q�0�+kZ@fG���O�ed��@/i�y�	��L��`����bO .F �.�#	9".�*��R~9�c���Ct-�|����A�c��YLla�	��9�!�D
�hD�fuPC��X&Dde�>oWe��	�Ȅ���Ќ�8<��,f�7��dBȵ�&�٨d>bkh�-�z��`p@&<��c������a�3�fdDH����"L� >�ZG���&\m0�u�z��i��00��������<z��9�A��<���d�g� �@��@PC�Pxp���!
@V��|�}���"���!��
8PD�Ã  �@P�
(R0`���
��}�ݲ���n�	� b@���      � � x 1�  o  	� `      �1�,D# � � �Vb��0  ��f��X   � �&
w|x ���oRxI"k~�Ł�c��tɜJ��y6����z9�/HJ�(� ?�db!d���(�XO�<` nyxhC5�E�L"0=� M�� /te���e �ޮ\o%���@ ,@_  6 `��u� ���� "�K� ��Ӏ�3��H�ã+z8�� Z � z.&(�!�׀      C qm  � �L@ �@         8 `          �� �"�x� a 1�}[i�;�A�|�o�٘}�~E�>�`	��`� ��aA��?1�P� 	@  R�|�PI� �q,�R�n�:��ɤ��z+<���-1f���
(�:�"��     +� 
 � ���(  + b@   �`�2X�   +@ c   !�  � �k P��B       ��@lP3�  ��                                ~��hf�|��4[�G�#�<O5{B�> !� ������N�C,WzX�I��CR�8 ���A(K��m�� �(����B��Չ�]Ux���G�=-J`6U��S�@l[yz/�!E�f�M���9   �      ���p���,��ĕ\ WG �       �  ����  	󊱍G��    65��0    �aƳ		���`Vv����    с�8                                                                                                L C��� 1t�02��<�р8�  GP 6� L�`   `     `  `    ��pa}*k�������L�"���23Э4���\��b�ϰ�9��"��êlZM�bƓ��  �   @� =: �$ J�B¶      �P`G�|��h`%���T@�XD�)2*1           	5@ ��)�⚸���Ժ0       �                                                                                               ��,�`��	�^�� ɚl]m�0�p0  ��          � � �` ` `       
</file>

<file path=ppt/media/hdphoto16.xml>II�   	 �    z   �        �        ��    ,  ��    ,  ��      �B��      �B��    �   ��    g4      $��oN�K��=wv��WMPHOTO ��q++ 

p �cl HH�E@    ��	k	�
Gi���;"�#�$�)
3� B�   ��        J��euUS	��ڪ�B鰑����B�� ��"(�� J�N4Ea*�aI��  !S�G����[->S�	a���	���*A�a@h�W����+�B6Q:�                                                            �#�0c�A�a�^ �� �> #Iޠ�`FH�RQ�b�F�y4�{x!�!t":=,<�-����"��@��*Zeii'����y�_��Ddh�#�>5/�l�f$Q��@     `���0���a	�!G�������D�,L<��:�kB�}濈bn�&�QfT�%sn%��/�2g����t���#~      �@ ��F6�X;g̰�w�T�>�<5Nyy2���/xW���Nz�Q���I��Bj��`>��X�*���     ���^S?^F�܅�\���KDG���{��K�'��ODv}ܵ�x|�C�e"�l�I�lg�d���     �Af㆝kʋ���#DϛF���]�'�:��)f�J��;�B���@�(�B�7{G:J�<W�     ��V{x������HH��5|��_�����:����I�bn�1P��У}a	�ё�D�_�     �_��G9�Dg���o�m����"/�57���q`V�y(��ד3��LE�  G'��ya�<:�	'M��9h�
<����(b�8��DIK�*��������7�i��,�R�T< ft(�Xm�L=�h�]YaL�� d��`_�yﳒ���`�x�tP�D�ʝ)��Gx���9^Ө��Tт\�a���B�ֈއ��#,^<T)ͦ��
�S�FHN.J������yK��e�cA5��q�.A�AӢ�*Ą��A�5���!�L!R3��iRtP��Aѯ�ֻd�ֿ�ɉ��1�&Mi4ʿvUݐi��>&8iim�9k��E�U����d�Ș��@`߇�(L�UJ�J@�4x�6z�\v=7�dL��#mP�Ilt�/�Tn�d�5�v��&� P��ݭ�6K}7� �I����^@-�@� "B���3�kr��'&���K��6��1�?�� ��wd�'k��G6|�%��a���O/x��u3�b���~���d�,�����<N	�$j
H��%����NDDI��j�g�LR�[9Y�и@��,���t2�X�&I���U���FѤ,YS2��B�g	0AZ�0�=
��0��e[Ў��d`�O�WX��B�&����o�֠(��A�&�4�O�a� 뵣��lwV�x����-{�^�ye����=���Q�ϼ	���`��#-������L��M.Bg-�X��뙖�G�Tf�11n]�B�崗���}"_B,9mB�=4� (PD�� �������"��/ 9�@
@j$#y��t`&"���T�胈~:h����;��� uԱ��WZZ
(�"��D\�;mk@bڍ��GW}@�B�)t�jր��>KB�Z����lf8��=��=r�*��+������V��&{\]l��v
�h��*��a4��&Z��)u�Ҳ�v͢��+�O�����D�n���{��h@l
+��gKn@ZF���F��P��=Q
S	AD?0C��A�Ţ�H�$��,ZZ=�U�b��N�zB��܅%���Ȗ���5k�'����t\߬��.�Uk��O���$�:Ke�)� ��!���&��2-"�,�_4�H>:?n|{G�".F��{M/ň/�7�p��+qT�D=��9[��֒����d�ށu�@qh����]�f۩i��޻��6|��.�$�B��Rei<`�d2����� ���J��;���o)��0�9h"$S�39t?����6R%�	T�Q�Y�fg�h8d�RO�H�4�|H$[��R�#+���xo,�o�ˬȎ9�QiZIMQׄ���,8�(�e���V�ȏ���k◸��Ѣ��e��Zޔc/��w_��/*��<�!�klgm$%���ϝ��ǀ$��:��NW�6��}:���5�Q�ah��<�ʖ���Cf/Αұe	��TԾ4%U��[�lt/&�6٩������>��$��g�
j����4bvԒ"��&B�S���ZF�ԬK�ߨagi�i@�ncm��OT�2b��<�O76���o�����X�oQr�����Qth㈥���$����OFvFe�J��tϕI�ߝt��It�:#*�ܛ�q%�U.bn>Qf���)iĹ�8=i�h���9�J؇寢ϼ�̧��<4J�`��\"���d��7[��M��~(��8�>��!h�yxŔ�b���]d嗔b6IY�E*��0���/>�G8�.��wG�v�qh�y`e�  ������hZ�  j �'#�O( !e(�=�4�T`                                 	��        J����<L���JtJ��%��[a8Wk:jJa�=���XF� 7	�5
a��H����,���$�@kXU0�JB3��%��=��)��X��   k̦�o��ҩ��F� �   
                                                           x&�ch, �����"�pW�T#��_OB �sd>��\���1J    ���+E��|��U��Z���e�K�]��
Tl.
'��M����L"x"�!Y�hq
2�n>J��y݄!	�         �Ӻq�2#)8q[��ԉ~ٻ0��>�.�$h 8D�����&�7��ؖ�T��R歔 � ǈn-Y���Oܿ�#�4b���k�+p�A��#��#B�~M���1�a�]��aT�A����         |X����W�9�4_춑����턎���P�Y3�$��oR����5;" �!�f��U�8Ĳ�}��J� ��s��e�����䋁�oA$��I]�G]d4$��B	�3�L�rBH4�h�,|��L ?ߋ;���&�I<o�+��co�@"��BCU��"C[b����Tb- �����ē��7&��D��    G'��� �#��6�y�8Q�d\���B͙rJ���y$ŏ�_�z<"A:tM'�4�@T%#`���$H�:zի+'�\K����+p���dm/M���B�^�T\����bn��7PPfMFX�����"���B��:��3[j����n�a�3D~?J�_{�g��d���
��!����ǂ	��&X�����˒��/�����o暩����A�h�<q�����M�f�j\d� V��"��|2#�Zg �� �M��d8�D	$�ğ�����,��<l��q	�*i��v)�GMAC^oc+!�2�m{�@7��!�=�xA�<���
��?A�s��Zc��F���Mm�(�@y���f�� ���%
*��9p�@�I@aVPf�+�iP�����q�)bN�,#Qe�@��rIv&I}"����ܗ��K�<�/��7Ǥ"H��C*�1(AE�3��$	�����-3ʨP���.�1�[:�U8�
����l��qf̵���TPJqժi$�R�*`?g��z�
J Ps����f�����N���
�������y?`>L�|󵚁�&}�S*]����j��_{�?^u�R�)<���sFϳ�T��qH�)PW5�
rԋ,B�"�&�P%ۉ�b�ρ{��R�B��	�BG�~ԙD���� X��d��AT��j�E
Ư2`�/�)CmfG�c�Q�����,���I�5;$,(Ř��E��4h�TJ5��^����I��i\����������԰Q�c����`��@�cr]�i�e��>�Ӿ��k�NI5Ɏc�����cS�(=M�"��~���]�{��OO�  ��        l�Bu��T  ��P�L#ͤ;e�'rJ ��Q����ql!*�H*aC2=��0�͌m���l ��L��v�$N�:UL"C£8P��)�Q"��9̵��JY�w�����]f  @ 2����~��
�Kd�6`���Q  @ �U15dل� 6,� Ll .^v                                                           ?A)G# PA� �"vR�&3�W��C�a%X�  ��$��a�Mw�炅�*~�c��8���� ��|*<��s�}� �!D8јxb����<��7~����k�           �GC��'�	|$<#�F{ �=M���>�� �i��!��(��C%tL�$K��B�rSɨ��]�SI6$�dT7��+��ځ�     �O[��a�5�BG̈́:w����%�R�#�&
����i��Y�D8�@8P�X���MTzp��."� EN1�[�^U�`:,A���n�I��͔�{h�`��o�         ?	=��$�|`Gݱ7/�*p�X(!H8!x@�P,А@�l˲�$�}0�6#�!���>�I8^	��w��hQ�ue+d��     �H!d�լ	$D	A�])������8�B�2�If���:a
��NR	AZD4�@ ARY  �~.$h�\_�4H��?_4З�Z�2����4-�ֲ����G0?�a�d�a�����S�Ƌ
�3��<3���F��1<N���1!���x_$�^��Xi<=��gw�ש�E��q?H��\�$&gk+���ɺ(�e]��E�&�����4���F���I�����È���4Q�����40�����GcGC#!Y8�Ъi�0��`|U4И1\g._ܠG�rĪs8F�v`��b9�#M;=o۬BO                  �                   k��!A��x�_Y#�0 �����e;��@p���5�<��S6r���bF��wp����ƌB�ԑɅ�C2���ŪH��q��1M�(��ʢ{��Ph����L����}羅Mn���⌑�u�xW>��m&6Fi� ���V�cd���
!�ٛ A�)'��3�E�T%p���B�Q�*�ݰ��g�c��Gr�^j�3M��Q�B�k�������A
MgN&��Y*\L�������D�2��SY��j"��E�                               �       ��A� pAsB�l��  P����	�D�   G'��(�&0�鐞��8+�_Z�k~�ۙi��w�R���OIZ�$�(�FX&�ԥb� 1Ɣ(�2��S���jvNK!����z	�_G����x��A$��{4^��F�*�o�W���Q�i�Z+��,$�7��Q"²>2��m�@�2��m*�X������m�AA���l��'݃q|8W�=[G�>?�*�&6ɏ� ��6K��ti�Ӣa�,���\p�$6&-�C�O���c$�#b�6F��'�hWM�QEA�� �bwI���Ť�h-Q(!�=� y!���$��x �"�D�4��a< �)e�(����V!��{@���G#�&S^�vV�!��0Sg�-�*���c�)	�AD30��;Q�%E@�n� Δ��\��Ϙփ�Ȩ�fg��f��eIx��������q�Y�'�9Q�
-ғ'�r��p#������XS	�EV���k��c ��=�:���#�!J���x�R�9���H�Q�10�KBE%KB@���t�@"�#g��/�Ѧ�I�a�J�� ��/���yao������*�D0=1�"!
1	�e�O-N.��i)]3��<6#,DuƂQ ����A��Z���0�R���$��9�2�������orb[|�����<��Te�&�tu%�,�m@-
bE!'̖,F$��x�Q�m]�?qH\*-;�7K^h-,�\bE	N�LL����*h���"�4��P[�HA7�y�DQ$��Y�r��.ǄR|8�8��y�N5r�$���O"-�^I���wt" O��\YzO�����R""�T
B���%��а�q+�
Hh$4#1#n<���H�ڱ @����]{��3FU�I~�ζY~q��i��!t��b��(�����j��.L1��*=ѥ�u1�C<Ry�Y�@�#��Hr5��b��(C�&}�KoL�DYp���#�Xi�ʝ�V�{w���o]��DB�Ĵ]�d�/@d(J9�`	ǜ��� ��B��@I������O�OR��bX)_�����O�IH!j�et��߰�~b 94���ȃ���6.c(rA�c�!	�C^����2GR6<�p%j���5RU�6�i��+�f���0�c*!�� "����H5XT��CB�#�`FHzA�T`H!°#�2�	V�`����H W{%��5�TƑ��0!���F<!
�"#��!�CU�U�U�U���Du|�q��<�W��B�B�[�S��  � ������5�!�jLDxr�:B�WR�uޘ�a
U0!���lplpkP�a'�~��h�ZX����)�1���x�=�2R����#���x���H"���)5�!��lkz���j�#�򧆁xh 8+������"�m�F��=Az����`C����0����(�EX �EX0�EX �EX �̢ �!fG2��!1��aHX�m�xA�5��[�0!��lk`C]����q"�J�mgt1�FѢiKѐ�D2��0!���lplpw�M��Q"��l�;����C!�b�=4b	щ�y`,Č��-lV(^u^�rݧI\@�L�������V�e�`C[�C�ii0��i$N}���z0!��P�$��D�RL�'M�� ��@̣	�^�"�P�,B��!�H�������0z��x=`Q1���e�D�*��*��*��*�pт ����hϙ���	| ��3�z%���M���`{	��ü_M�������5�A���Sa�K�S�@����[#F��
'N�<��FH���n<8T��OPV��?l����q�P��\�9,m%��PAh�VnJ,��Jʝ��&4\��r�Zv���]�Z�I\��
c4Zŭ��ɅU>�J7ƭ�1a�̩����>���"�ǉѲb�T7�`�]�L�.'�*�@�@p��Ƃ�����p,Xh /+����Fॹc0�@����+�^���* @XA�!��D]  �!�S L�J�3R8�&"��Aa�"�4i�T<8@�0i�t*�rZ�B`����B�8���)�%0�^�3RG�1��s��1	�!�a�9���$)���N�Z�B`Ӥ}���X� pG!!H	3����ډ1٢��� 0�����B�0���<K %��A�X!l`9���9�a(�  X@ac_cƋZ��` ���7��mf����~�"1������ cb?�\v�
�TA0}5�L�0E�y�
eAy+�6�3��cao�^
��"�0.�A��/��E�w�R�&`�k��`sS�0س2�<e��A��� �0J!���`�dZ��@�ת��a� ��HKǂ%�yYVW��L"��Gd3�"\����zMu�!��ٌ栄l8un��a!�9���0��U��4��X/aJ��K�Ҿ���R�\ӹ{@�+�'��+޴�j�H�8�V&�ٷ$�0�ʌ�\$�ZI5K?�q,Kq�j��qL<�"n�� ��<~<e�x0,����K�A�̣*�Y���N�d����3�$��%� "��&��`H�1�&��`H���bC4z~YD�-J@`����ce���Yk�2���e��d�S/ʻgRpA�������o1�l<�c��mR6��l�S��u	Hk'K
�:M� ��죧π �(0���0�aT#@�a �`�	�c��pGJ�YH̩`фAܰ��~(=��	ݤ�8F����J6�H�	$����#D�@ZPZ)�'ec�h�CLA���g.�Qy�qc����koj���\��إ $� $��$�_"�.��r�
�[]`�$t.%�nJ?�EW=y!>�s-�h5j�c��b�R�;�="�^��.L���Y����Y���1��H$]a^�:����;��[Me�L^jiJ��1���FU�#�H@1!�p��tb�U�h! p��<b�Q�H FX�.��zw���N	l�@A)��
ԲJ^��l N�ߕOp�i��IW֬ k�onҭ�, 2Bd�(�l9
���Z��2�-Fq?nC��i�p t�-��˱�O���#�1`>z]:"l�,�pQ֬��t�|#6oyl�y<�L�B�l�g*/ڈ��D%�ſ$����.�#I�R�C��l�>�ٍ�o�{g��h���R����&Sa�$��l���0���I
�b�}�E��X��qR+Ϛ�U����XB��=!th%��A�S�_Y�Nϐ�Cx7�٪�V�y�s�Yr������D)�;��S�����	%� �v�J;  )��f!-��G� ,����?Fo�S� �`Q�  �                                                           �"��  @ MG� �I�J�.�   %D'Ø   A`K�\m�  n �%�Ԗ /��~b�Mh?ޡ��σ_[�����D��c	@                                                                                            ��t�b] ,��'�̻    @Q�[��_�sa�� @8l(Z(A(�ج;;@�@�PA��Ǝ����\� �@��(��L�D2 @!�|��J�0���@AL�Ro�Ko}��1����D�$a0�Ђ������;'��`  1��ie�����׷�ì��  �    4�]�}��"��` 1  D �0  ��ɉ%HH�J�_�:�  	dIf�'V�hl�E	
��L V� �~�88��X@	p`8c�!���$��i+�S    |      ~ �
 bD ��=D{z	?x�A�>2�!Ä�%`�q�hZ$n�%윬Ù
�4���,fIJ�^�<2�cFϻY�@�8  �� �        � �<�L{dĄ�֏����Q�,�����&��Nܖ~���3R~ntʳ+qS��q�pxD��p�p�C_"$��>"�� ��F�;��s:�D���A4P��     <     �h#(��� E�ŢRW��#K���x @r�ǿ*��g�K{5�F�","�a�������M��EQ�4M��_�n�O�X�Bh��޾         �1#����3h]ѻ�C�A ǀ����'��'�60S3S?s��@�xɸ���`���rz��/�/̱�K�      �� K �#�!�J("� �DC�8DA��A�����`D�=}ߧ�%���h5�xxHK�O���#�&�A��*č�	 �F���H�����������E���@���k�k�Wz��7�&4�^@�z��س^� v�������闈W�3I���I�ĳY�˪';?
�������5�7�N^	��ݪu����K�F�o�w���zG���J���.��}h_�P��     ��   ��   �                  �            ���g�a3bb�fK~3�b���e�r�qN.lL��Q}�6�Fv#�ϙ�oe؜���6�v�\��w�vk���񡋗&F����m��E�C�b,�	��7������V��;Ē_ȩ���w�$�n�ؘ��s�C�Y�tѿ�k#m����ѕ��`���eh� �
��A�v��;��)֕���#lS������1�$���C���"� \q�J��.8�B�x                    <                        <�A��B @��B@ �`��      Ē   -��8�[+s%�3J8�-ū�uss���^E}��{iZ�Ut&r�Б$� �(�$�w��m���H��5&ʭ�GN]1鯚t�V�*)yv��z�'�t�O`�P�t
D#����?��cd�Iu�*�ْ�7��B�֥�	b�J�CZ�ޯ���'PtC_]�-D��e�������)�I>�c�Y�vnVH���LlY
�vAjI@ď�!���"V�V_�|C�@rr�&��L��SI |E���J�x���%��U�4cX��,<���v*C��y���֞o�%�o}��E��Y��I����[J	��tXsu�8�P�K*\g7������2&B�P8o%g�ȵZ���W�M	m�Q����f����!�$��@�U��2s�o�����I��Se	@�uȿ�o7a�!
r%�����9t<��R�Cn,�ǥ�p~Y��g�Ak;����#;�)�]��*FyV9��ĈTL��BeU3^���qĹ_�?�$�1���;u�+�h���U�;K��y%��%ċz{�̈����}e����ųq���{E�Xc{�*�����	ie�R�_kޥ�bq5��v�R��.�����n�\�����0ٵ����K�:�7���R�F_�z���K���Y���b��:�_j���㯈�Z�
C�b,ځ�z�s|�x4S�y�/\��u�	/V9U�Ev��k*��b��}��+�5c����{eN�e�>Vu�XޮLёyRr���$u��FB�4Se��WD���3*���m�.2h~��C����m}0���67s�g�šw�3D��W^Z��� '���\J���j#�)X�{H����ėc�~:��p�:���k��$i�|�,w��!��? ����Z�ע<�h6���é��91}������E��A��j�6��z�bA0gH��6��i�H�o��RZ�{t��#E��GY4Dr_�;�]��O��jʬ:P�@4P~`�F�tU�,�$��ٔw�-�T�?��0�0�6f 0"�,��*!�������+&>| ���B���Ot=�!�{dj��ܡ���%Ll66����,�N,nP��|���DD1�x�<d-{���a`��A`��a`��ap�`�t�͉ �ќ�Z�Ke��!J�@�b���g�lk`C[���NZq���|�]���K6�<��jsGDS�ݎ�,v(�-����e��*�����0("��C����RLXaΠ�cd��M�d��P��P�cs��o�0�#����4+`CBLhIcs����l��9��m�{��e�*�����08"��Cp��� �f�A���� @p�
!�0��H������5�!�ɣF-�NPnPW &�4L�lx6<��ъ!������pB��CE$M����0��{�^�"�X"�X"�X"�\ �<`� i1�,"���) @q�!��lk`C\���юB���7[�������X��h�"�&p���pB��e�{�X�"�X"�X"�X"�S�JA��E%Ђ ���5�!��kd�Q.t�g�`C��!��!���kd�Q,O	e�5GU�
;���C(�oV(v5�!���Q����lx2�V���,t���0A�  �����+���ޔFn�2Hr�B �U��lEX�$��Gu�]�d|
��4³���K�6=қ�8�L����9Y�
����;OM'���J���&x���8D����
/��s"`���b �0@`Ģ�|�"_FYFF+�$gމ�q������_�eW�H!r�}�BD!�j��Z�3i=�,��߅�!v6TfH*a$""�UX ��Y+lBF��E�'𷙓���Tn����3ڝ���M4H��&I��Se9+XrZ-�NK�����jmu�}V_��HH�t�,E�ǟ�вg(�kZ2m3���oX{]��3�)hFbI,�-`���6��r\����%�R����B"�I�M���XB',\Uz�.Ba"!��!��!��P �K�̤���x�z8��GةKH�e�3�<R �>C˩*��˱&&IIcb�6QcL�el�F��$x!��##H2����ŶX��ߜǆ�%�r8��Dd��)�#B,&,!�����P@p��q��{ߕ�� �#,��`�Ap���\��^,|O�o��%� A�(�  A�*�m�wf�����D�G2�.����F٭�+����\G'�笋�0�M�ɧ�Q�m��H��%L)* H��9w[j�fV�'G�j����L�ֱS�LX���Ĥ��8�쫏	�\hJ��L<��, ��0��Z��К #@�4
@3~2��"@�A �Бbd�l����23��,H�[��c�"���+A���$G��0���""#Ƌgb#�[A� �J�0�_b��m�����LI��m�E�n�$��.�9�ы%�X�l"��hl(--����g@M��-��#FT���CB${mF��1���&8Ή�۞���8�[�BQm�<$<$F���:��3�MpA��(�$!1�b�!$zk����T�"���C���)M4[_�~���j�T���+��A%Fh�<$��8�j7���"$.�։�u�       Z+����}��2��іW�  
     0�` P         �t �DG                                      
</file>

<file path=ppt/media/hdphoto17.xml>II�   	 �    z   �        �        ��    "  ��    �   ��      �B��      �B��    �   ��    1O      $��oN�K��=wv��WMPHOTO ��q! �  
p �cl HH�E@   @� �(�*-1G9 B�   ��        J� D��\IL"����"L&ZaG�)�%O�o��Da@�PGC}Z���;R�� af�	�">��4B�㎃F�C	�ǐ�);�#��E@�BY��� {XB�C��i�s���Z�"^�oRm�
vJ�~�C�H�4hEj�@���)�%�"��R >{N�� <k_!Ff<V��ꉘ�r�mK(�Kk�ɪ���a � �<�^��mn�-X�0��,��R"$jR��t-̃��J��D;>F۟�9a�\�	�l(R+	b� �� 3+�b @B �K�sa�("fX                                                             ��!��a�"!�+T��~	�BF�	[1�	 (E2R�� 2����q#-0�i�'	$r�r�(�����{��      ~	��)(H�Ɓ���O
AƄ+���(i�Ykf��)�IhQ8t"�*H%������\�'q�h��%L�"�xK�44T��'v�ս�nd]�/���8�$�y�=�D�"�[mqR�c�n�� �4P�   � ~	�pM��.�&�,$XXD���6Of����:4�h PDP�@+�ax0bE��V)��H.�� �ⵋ��5i睨$��,K?4�Ku��	��!0��1 " `�q������   < �&���PK���T��D��B��ОY�]� �ŁCC^,� ������MѴ5�L{u�1+U������v�~�)����c�-{��3��(�m�E臉S. [�� R �&�� ��0���L�����h�:/�Wt�b/Mj��q&��Iքc�D��O��
h%�|;9��K�����L�҅�ү�(��N�]TշKa[�
+�(R�Cn���U!]9�lF܈. VMY��&�     ��&Tsخ�˔�
k���`�F��hiP���Gt_���+����P��[�D��(�\o�U2;S3$4M�����\[D�c
LwF�D8A0q��[�f0���64 �q L��p�8�'�   � �K�C����!�� ��pw�rw?���bxx�/�/�$���m��j݄/�\ѳ��r�����Ǩ&6.?�!�Q��]<���,��$_��������<�*��%���̣*$I��4!e���H������Z�����       8��;X!:5�X�G���3m3��x(~d6LԚ�͝���;.<��<��t��3�(Չ�|���D]t��\OX�LYf�W"b�7�Ig�i܄�|�槒�9	�a�#bJP�<�HՀ�QdS޴tK������L��c�-< 	� �c�B��H�"���^       �ѳ382)!̏ �g fylq1��B��}���h\!�ș�5`�l� �����!�W���j�t������;F�2a���}pQ!6o���^�Z�[� Q�E�U%�W�J��^DE&J��l�hr�*�k���a~���f8�`�`H�J�@ /     �ڐ��o�"�J���Aˀ+�	D���oG�{��]�嫅����3�/��N�4�8F�
&�V�bɡ�_�TZ�;��h}ۧ"GN�@�9%p^ܑn1�]�$h#F�A�@�L���B �y�	��@�\@H��   q�tp�	/>���Gx�����Q�߄��t�&\���E5�u+R�
ńR�P�9m�fH�C[^�$Jj)��ǛH���Tb��tHS ��y�%�d[&��a-�F� u�b��x�X�ʲ4�(|     ̈́��x_a
ϗ'_�� L%t_��r`1*�6.��V$�-�7���h#���Xh�c4u��6}����;�/�z;���w3(�q�"��n#`V:;�o���!-���� �K���l�����ZK�    �   q�2���K�q�@�,'.	o�Y�o�V�� ����� ��&���{Ey/\"����P��H�ẟf�D�$�vֿ�i*��le0\�^�e�x����@rՑ<�
 ��\�)�    ��	n���� �@`�cA�������RZ�	��MA��-�@A�'�WhՔ��A'�����	�[T���6�-���se�~7B�����c3T�`�2Q��!x    �xA $f��=L���   G'���=���)�D�C`��A�a���H�x"�m�-�N0�I�/�6�DA!Ҵ�|�"��ר4(���^\��"`�2�{�93-eR�O0k��#� �ATm<���ZN�XF�F��9K���Q
 ��y�,@�g@�T�����w?�V蒖���ƕ`�<9B`����Q�Ȉ>$�tjHZ$,ִʨ0D�@���4�C�(�N�G3=���B=��)�O���k���J �v���RO+T��OF�R�8h����4fQ`���q8҅�i�:+e2>A��Y�UĴ�ֵ�V���4#�ebW��[�t�̨YFV�Bz��310�����p�d�[�慞i�����\�.�14p�XG,>(h��ac}j�KyE��F0��h��q�Cz�h7�����0'�&︴�9��
�׌͊��ɚ�𪢳Z��o6�Ḧ�s&�F�q�&�,\�s���G�5e8&?j�6��xT�|R�F�5�-^�*�R=9G�sr�)�ef�9U�d3$F�S)6�9��.�D�X0z�`M�4Đ ���Mt��HO������(Kz###�����zo��t�!?0��L�,dk� p)>9����	������+~��R�,��߯�_{0@�( 0+m����¤'�@�D/��9�ŋױ�o�G�E� �-1��b�D����(PFkb�ō��=�~lHE��ZL�d|ek˅��_�I�f����T[?��t{h���$��&�P���-��=i�f����Ժ�&�g �2��<�as����2Aa"��E��T��W�(�M�F\@+��b���d%��tɽVmV�,O�\� ���Й�;`��EPY6
zlvZ�2�Z&��Grܖt�|��\�Dٶ	�nA���}�)p�ɓw�2�d�~#Gy
�%Sp\Q^���2(����2����}���}N�>Ĉ��ۆ� 0ba~�?��`�KZ��Xӧ	�mL9���$�HM-��j��ffKX�9�dv����|�.��r)�.��9<u��,��� 6�!�ٴζK��`�1�)!8�O�X��<���Y�m;�������Ⱥ�t�!���9tz&�l���	���4�(�+r�*��cL��MQD���QNc�$�§:+%��S���^�Rg��&_��9#��xY"_m���{��>���+���hU�3f�dm�q!_xJt�@�V����U����.���D�i�ɱ���@D��%[�H
� E*��VXp��XHBl���JB��V�����}��F� hv�
<� ;J xr�B�<aQ%���*S!ȓ��\Ȓ�5�F��$Q܈�	�2�E�#d�����p"b��+�mÍ��h��$���6)���%�Fbe��Bj���*Pڣ� 6�jbO9w ��4���/�!|FA�E�"���'�f��B�����C�čx��P��7͌�k�µU��j��6쁓0�����P�3���r�lN�jZ"f��÷OA�
%���� 0[)�Y�]+�f�5d���oD��b��v��%��}�f�HZ���*Wϙbaʅ��r�1/�5Z�ɢ�%�vm9.�$#�Zo��3԰z�!	���5�)�w�]�A�]�*��7E��ъ��di�(po���F\@�¢0�%��S�X�8�&�Q�쾅Y���J��%!��;�TJ�$ˠ3e�Z+��@��<��DW�;l-v��92�g/NS�+$�i������Dz'��m��jkb4ƿ�������kv2.Ҳܕ�e�����i�)�� ,ֶ�B�G�+
��;����9���R�	'���I�����$�֙��\2&ѣ��b��>~��ŉBgB�XN�,���-	�H0%���O7��Jz=�EĊb �2fe	ga�l.��t"7i[IG��@�P		���[Wna��P�uJ7"n��q�����l3nO˝�����3�2�`���B �`�ű���a���pE�m�>�=�a��
�`�e0|��*D�o���d�,AH���z�e��=���z�q�!	�ȧ��dH97
�g[ZC�>�"=�M1$XAL�o�#/j9�*�ΣH}��zv�=�ۭ�x�҉kR��Rf!uDn$�b�%���.���>OG������4Z���"��0����/O��sR��ZЪB �G[��t ɜ  #
�*6�;��R��(Pq��j2DW��k�h�ܾ�-;��m���;�Mvp@eԐ�H# P�������A��"2�8@!!��01Gw�����($"�ÓZ�Cx�O��!y	F�f�GQ@�� �aQG9T�eO����B�� BcB������Q�"�~��ݠ14�*�'�.4�Pr�.�$���)�%�2w�?j+�ˢ����l q�`�e1�p�,N`�[��2\�98�;����:p�("�F�j�Q����6�t�̸�Xx4�H�I��u��|��F�G�N��Mdl�M�Q�(�r�t]����M�rEmkq(�0�q3[�nC�6���3��,k��N&�I�r��"}���Xv�W���Q�M.-
���)2�l$s�t%��c�Q�^^U7�Y@;�:{`��0�h��?������k�ȅj/-zڎ~;�Q
��gN��#%����������`��Co�)QѴ P�� ȣ����K�����Ed�0��"��&_�'y��=����L'�>�ɏ��#�	�tGa�BQ���`s�HK9�#\��B�'w�H���~ ��?��鰰��[��~� y��� �U%&���1`�zn������c�� ̈́��Y��t��o����ɇ`�`�z�Y�R9(�H�b�E,�3��~�\�i���{HʥIw�"��Uk����P�`�%���B>��M�!0�����~VBIf*QOFY"m0�HH���$�c�C��y��K�u����q$�QWD)`��@���(���)���N3ٻz�k�mZpHT5(���)�%��Z�߯#$�uX��VN���Qq�cd���TŅK���.:���Q���SQ�Q�OHȏ�+�n��tj��Ɋ~��&��%�U&u�6�+եI9t�
���3_�
�\�N�Xg�z�3���VD��{���X)�(I1�b}�G֓2�D@�B��x1AF���l�Q~�Е��%ͽ
!��^#�s�i�����/�J��Y���G\Q�Z�"�f�>��F�#�uY�ˌ:-��<[�X˰� ^X�Eg zd��@E����?�%�D"=������� U�1y����P���II�̈��}���!ъ��dI��b��
ǉ������@��_�c�;z�5:c�i��,���9�{���yx_��Lr8� 8��ʔ��Bf����Dl�@� j�M��1���Dx���&���S1�V��=\��ǾZ�fH"�K��g�+�Dң�v�gal�AL�PI�DM$-��!'�=\�' �&�n&j�{H��v��WC,�.��vHc5��x�f3d�D�s�hg�|E+�ӮV��K'窪��}�6�]������v[��Mv�N���y�F�Oe�JR���Qo��^w�!�m���YAº8��Y�ϑ��Y_r�hIC���z�ze��~n~*]���n���� 2AAw��h&!m��!�[�=(7�lPX�z��4i�A���d����bk_Gq���t48�QY����u!W�[o�,ވ�X����s�ܠ��$�GYа��[&��׃�����H�M�ΐ����}��[7�A������\�!Z�n�X�4��s<����L�+ �,4���r��V�b�在�)��烲â�B��>�ψ.�љD�#�tM �AKEzrl�`FK�,�o!ʬy
�<є�`�Щm��ܴ�`wŽ������a��$	cA!¸��04xE��$����d�R2��g���J���_7�R
�P�$����m)d��DC�Y��n�B9�-����:!ܤ$���91�,�0�� �R�K7��SdN��ZO��=<	��-u(�Y�Z,�<���[qڭ�E�@�'���˓!TȮ�q��������l�C45H{N|��Rڑ�%x�|쫔���MHƢ�i��m()Aqi\(�p����[s�;[����\�4�IĶ\m ��������^��*z�屹h�:�.P��R;x��ʶL�<�Y��;C��|���euWir7�-uZ)-��q=#�H�	w:>B{E��]a����3��K`;��@^�c=��'��	�]摄̠
P�QП��Ya��#6�
�K�f7�?օ~����i�B�Q �g��u^LJR��� ]��%c|�D`5� Ą�cK͈̅� ��L���A,�`U��R���d6D�ҸH|���j�?��(�gA��AI��%��$���--�lގ����n��l��<�� 6����2�ѐ ��iM˴�:�Po�����aU����P�-=)J��6��pp�T�P�W�	��K�&�$7R�E�}�;��)��=�)d�_W�m�u6н�|�k�c�����Mc�i�
}+���N��U�-�����rb��<H�.��F?"�2	�$�b����)��_|�k-�o�����o�u�"��4'\�҂�Ug����cG5��_��r�>["�^�-�n2�<_�d��!1-�(H�G:�,R ��ؖ0�Hrk!����� ���'k-"t
�wgR����"lk�-/�X� �S�I@��,>�"$�s��$7o|��M$
�s��%�
��Ods�e7X�TĆ!t�J��9�|���h(U}o����r
M�Dס����vb!Y�AUc� G�2Hs&:��߱?��!P�#�j���  @��A܈�Q�M+n����#F��e�C�hd�Eր�h8�*t.��Zl'��HJi��s�'i[p���[��-������<N�_�2�"p��)�i���嬱a?rt�2D8�0�.5Y0d��7%w������A��1E���i�N��V�>[�#��Ы�nyջ9G(}z��`q.�L����z��C�g�I&�^�l�.�<�H�Ft�&'Z��X��H坊䉭0!��V�yܩ��:;��P|���%��l�<�V��CŘ��gK����T�ÎdA�T\����G�^CG(��3�"�-�mb�X����H��(h����I�w�T:��H�5O����m�z�L(D�],(Xe�Gd;a��8	F@�
O7ƇF��(�A�t�?
�����6�8�Ⱥ�1���C�M��A�'�X�&$3M�|@ez��y�/�QQ�zM�O���G�!��>O��ٓ��b�a}D{N?�1��KUoKi��jL�
Q�p�����Y��_� j����LG�@@ �T���w8%���i.�4��)�r�����S�,O�����&H�l�ZG��jSK,ƕڗ���u�]�PEYM �B�,�M��D�\�Gզ��q�-"����Y{ͽ�\��3�~��Q2o��X5�����oXN�n����x��j)��SU�,J�A-��	�11~H}�A���y0	�F�|\P��������4!�d����8�!M!Q�ɇ��L��P�q��U���s!��(!20���f���*��ٔI�QA�I��B�*ހ�`�����Z�W�,A�3�B E��\@�m�ͪ}|'k�tKջX|"s����<��r�s���fĴî/X!x�������G ���m�g� �A $ad����*:�Pu���mG��E�&;$!��q4�	�`ݰ��Z3 N�����}�C;|6|��$F��:����$
�#X�@1;��WO���y���"�l[��l�&$ �@3NF��<�$\�͗�H._�ҷҝ�[r|�Z,Æ��0z$43��0vmA@T�8< �X�
PI0���w��W��  9���@ i��	�� �� %`�X |�!� @� &ֲ{��0�� :p� h < c��x 0 � �  * @�     �  0 �   � +�(���A�$y�敁6��[| {�e��$�<:}��9�@� B��&V����L% ����� w��� �� N / ' ^@�!� � ` � ] �V^ ��� �R � W�	p@�� �    �� 9    �      � �-l3��E:�PxL�'�!4jhN�4�8��� <Ӏp�|�Ұ���d8H=�D�X:B���.���|X*a�A�`�W�@  <���`�O G�@� � @�,H o0�� �  N \ y (�B� `��0 �  �@� 
 |w-`G�UH&��fV�H�A�Y:�x�i��dKV� D - � @� `���#  i �� ` � � �  �  � � �@  �� ����9��L��� 	�n  �X�Z��( 1���#� "�4H���F��,{^�B(DR,m@�Ԫ��a� �asA(�E�Xy�`J2��),l���U�o	0	A�_U1�f� ���^�	���- v@�`� ��� ��"@P�@& m�K� 0�� ��^`�   � b y��( d   �  5�     �   0  0 ��|�,��d	��J��Q�Y�����
;�k� ?�#�o^mwâ��<���@���H�y�953���n �����D  �@3��YM+�h �w�� �+ /�3���`n �ǒ`�x   ���    j o�n�(& �-�               $ s@   ��                    �_���� �ƂyZ8<u� �B�c3��,r �@��^&R�&2�;��D@���|���G��BQ�)$+"PRa�]f1������S$9% �[�+ [�n?�B��  W�6�$�`�y�i�� t�    /��m`   �� � 90 ���  O                {`0  �
@Z �@������ r�(�@F4�W{�HDk�i�()t�(� ;Ml�%�< % ���
9O,K
��r�f3`bk���h�И��h ��]JK@Xv0@`]�2�p����]�c2�O p���|-��R�-�A���� g 8��     ��n!�*SP c ��<D� w�    X� �?Q0�xeB+�,XI&tT��                             ��x ܼ� ���@m&�n< ���ِ�o��H8���{x"�`Y ��fa	 <`LO��x �L3  7,��0� B1�A��b!�h`K�%�c l ���ǀ& � 9���X5�@����F ` � @ #�  X@@`@���� �  ?�� @  6 p < 1�` w�P��� ������� ��@Rdø�	=�
��c���;�_05k�$ ���88�p��6A�@i0B�-��� F�L �  ��Gv�� ���@ y`  ��B�`�<`b~�0E`&�
� Tk8��� J  1p� � =     �` � �  > 0 0�� @	 �  @ �� '`P  �8&�F��v���� r)���}C�5B 0�`o  �F� {�&`9<
�: v<��$�!��	�� ��l�tü   � �  � 4�=0�h� Z�� 0 0 @ @ `  $�"�  �  0Z � j��@ D 6 	  H�HL��,�� �@ 0� � �        8 � �   	��        0�h����aP��T$S�8��@, �ɥ�@ �� L��I��@�ø�#�N  Q��%�	�}B� �]-� "���EC]O��s� �-ksy�. 5��@:�AϜʔ�J.Q����|�T� Õ�k�Ԃ�e����/��0��,V��V'���u�!5M���`ʁ�Fr�xE�B��Ґ�N�����qA�N lŤa����p ���	��@@ #����N��Pd��  P���lǰ!@�s� �@���g��5P�   
                                                         ��a� GK� ��EV�!��"W.'�$ml�*�>�!�����ˇ���X�Ԕ"	�t�|J��Bˤ�         �<��A
�Bl"i9�u��#RZ"r�e&%�"L 0@���m�#��Ӊ�ؑ�iX�]����lBA}�.� �M�Z��	��<{eҢ���U��8H��c,�$;`    ��     <     �<HM�9�TJ^�ڋ5$ks���_E�M���ZU+5pqr�#�e�7�٧��H�2笖����C�q��A�D�x�Z��%;���
������	�"       �                t�t5E4��k��+^ �<h���}qL��Q?(4e�0%B�fV��b�)Lp W�NO(����:0^���S�7+�E�~]-=�ݙl�7��Cd��ǀvȀ     �     2^���Ԅ��Dk&U4p[��k������(d�i ��G%�h��c�r,�X��F.�6�$���K�   < p��*ЃZ��E2�����4��?g��Q}cjF�Cc,�n0�Y��4.���ro�$ 8���\�q<����ß!*�%1��q��I�DL��^$������k�    �   0���IF�a�fz;��c��D�B���]I�u��B
�zR��_ ����^�rm�ⓣ)��L��Y����V׊A����n�P��)JzPv=3�����u�2N���&@��o��$>�CL�[� �������6'�O���      �     A �v`10M9'G�Y���Q����F�#��EP�K��Í/�d[��w�Y�vN������W@�މ�q�y`egD^�E��8�MH*6ΰ!!��ZYd��$�3�J5�S0�D��t}0�4�?WO]��0���4��5�O:�#X�v!�@�5�    {�a��8b���u�
�4	OÛ*Ln�'� ��[%��b�̋�ȞَI'��w$ʷ�6�b��,�P�K�?�Li"Y�H!��wE$�m��35��P��L���M�$ˁ��s[�"!��D�2H!r��2$IÊ�dУ�c!�@��       ]d�t+�Z�j�D6mS}��$�ú����"��PL$�we�ؗo�db$L��pR�J:l�"��;�P��w J+տl ~+�F*Jj�����v���c�bq��zaN% V��{�pF���J��      �     F�#!#��
W.4��t����m0�kr�/�T�� �yh��3���9���8��|�%$L�H�S{���r����[l����h.���tb�S��Fa�-����{۝Ӑ1��߀      �    Ѵ�k�A&��/�ZET�D.d��V�ƙ��'wv3��V�
A"ٻ.�Xa҆�z����K���t�K�K@
��=��a��A��n4[�������L��ڼ��Q���0�     x   B���������E���b{A�DS��b4��	p�F�ԅ\Y��a�	�3sy���j|���������5��[�����5�C��6b����3[��g/�    �     �'�	���[�2�\�-��2�<+���� �a �e�Iw���D/-�h|!Y�Ap��o�)����(#8LL&.L���[��ն�>           ����   G'������
����(���+����O�����1��ddӉJ{!D)Ma�����l��RQn�"�(+�.�^�i!����P����̅"F(�0��BO��zѸ�4�'�qc�9�� 쓴��"�
�%�l�Z�~<D���͝ɗQD�jt����@��}���8��!��0�l_i��f2d̒z��+e��r:��o=�R�j�)hа�=8��ɍ�bw���FDawN�������ˉ�6�I����67T<ЙrEOX�Ս�iSE���{�H���4O����AS�,�Ğ�4��?�B6���e���56��b`IG�S��wRr���������H"���?���<5�����h����h��`�#}I����6\ר��4A �O� �7�{F�	wք���H�>z�Wu)`ĵe�G"��z"���J�8�Nb��7��)�2�4o���>D��X��+@��s,!��#�Ű�K_DZ��C�eR?���J-�|r�d�$D� ��D�ז���㹭�/���.��p���D�P_e������"2%�2lE�%��)(ŉ��Q�����I��o����p\�E�r4f�.g�$h�>ޗ�,���K�<Y�v��H�d��������乤+`�Ȱsn>U4�E�4����j��E�LSc3�����ףu�nXF&>o��m-��i2�D�lNZ��XP�b$�J~��L1��w�XŐB���ޕ)��FS�1���X㜥b���4�y����lR8�2"z�s���da���(�'O�#D$0��v��6O3�B	~�'�̐g�.�eR&��F��ZBC�DRy�T�qC�COLQ�DP�Ui��	Q=<����R����E��ٔ��wU�#Z�0�D����M�mV�R}>�c��F��ڢ����E�]d��{��P,�*16�F�Z,���.%���$�z&x�|Y�R�1����n��~]g�Q�b��=��29�CٱvاL��]��%i;z���9���h�:�~>��
_\�C�{�X�F{r�r���;���� ��AY���̙��������1SP�m���[УG,�)��"���k/ �n�F2�!������ h4dr@	�T{
~�Z)X�Hg��J�n���CE���i �]��y?����9)I���2�z�0�x%!y�Ȋ��(�QD���"3��q��R6\k��D��Iҽ��p��K�T��V��%A%�d�'�"\(�P�IYh2sѣHT%B��#,�i7��/"4��f#�f��%:{s�udN��O,�������'$��S�v� VHZ[�,x<_��5^t���qt-�9d띞"u�`���AVѹ���Z� )�'����$^IyDr<}Ԏ��Y�kW'-r�X���]l�bc��%,��X���F�ڈ�"i�s��'K�	~r\(���G_�Xh���N����J��f&�g���"�s��~�ѿ�E�=�H�k�}<8�.!�N���<�"��U�)7��wA�e�E���r}�B��j2��run^��|��l}����HFDW18'� Pd�J�"`g�$z�ذW�l2A��魈�m�Kal��%��]F<�l@�/���n�HԟT<&��AD&�ŧ'�U;)��+@͛�a�N�w���W��)-�7�.T�j�1��a䬒-�S��-����$� �M'��t��Zv�C���Yx}������|\�w)�C�M�e��f�,I�ʤ4�T�5L/#�r�(���=A(����~�0�k�.u��N�c;��Y}���R�D�r�(��);��D����c:]�G8*Ta>����1ŶV��)=��5�"^vb��6fB��&s4I�C���BH��*5�����")D��(��vT�#%鞧1�HՖ��O��&�1,��x�1�G�+�����ȓp�e+EW|�2a�1
_#�BVW��G�;LZ�Nu	Վݾ� ��~9fF�@\�b�>e��I���Eb"mP�4����*��1Ɲ�xHim��F�!(�A'✺�5*)�l��H�K��"�����![�%c�`IH$N��^T�}Jc�\��PFC�TC��C)J�J�1�N���!yI�5�}4g�y�j��[��]���)��I�+�y�c
VE��E�g�Z�c��Q�|
rA	�o,j�!���~��?{uk`�be��\5sk��D�$I։�9>[2�IS;%g�ߺ��Y5�2�LHׄQ<3�E�&
!ш#�X"z�鞈�V�D�M���w9e�+�&-$��zl���٥L�<��3D���XJ��D�jCI�L��.�?�$���ަ=�;#dQa��TD9Xj�nt]:�p��ǻY���EN���CH�&]"�!��s�Q&}�5�C] ��t[�(D
�|�H�S��(�q�R�7E;]>��5࢏!��k�B����sc;��4��(�半WR?V���,y��a;"3���@���\�N)g/�����F��Q���#
R8س��,��DQ�
X�ݹ�!���ȟM�3Pp6M̏?8�Ky��m��V� �m�:?N����$���6������8�2��mj,�P�/datr�F1c�D0�趉��!�1F&ch�TR\�1�l�Y������}jG!l���b��I�#p\Fe�����ލ���6.
�!����Ǝ��������!���,"ŉ=U���"NM���~��;�i���1�9Hgܢ"g[�Fb�sh�7jт�o�a�{��Q�Y�/�ȹ�CF�,�]�IzZ߸��Ǒ�h�$�d�X�6��V[;���������0�Bs�H�,f8�8�ع0��p�讲w�A0c`�-G��{NEҩ ?0�`�O$�J��1Ϗ�����''Ѣo��:#"�4Q�MD�+m��ǧ,��"�j�$��-�cF&�F"O�&C{�Z$�# ���u�(����%qm��I��ۅnFS�)�I�5��m�e!��z�Ѣ�[�Q�L���O�k�83G�6~ƷR��.Q��n�i�W��&���ۣǘy��A>�(�Ar8���KS�7�f�O�}4BH����?g1����!����,�f?}s�!QA�KL�? ��Dԋ
5�&PD�:���>��7N�������%
 ��xQ��f6x���f@���1btds�f?:����GLh��w��I1�H�e�@����w�|�p�5�C!�6�q��x`|}�8�YDCTBch�9{�C	{՗4�d��ˢ
?1���oE�˒���Rw0�utl��Ɯ�|����a����{��F�	�X�8��iq�0�(������[\~�R���<�|��>,Aȶ�e1E=�x�Is�!����O���>4�]v����sRj!�������:č噤��/�!}�3�ҥ�W�My�,��X!.���u��{TK�oa���g���V�s�K=0�����I�I�Թ9��Q9(L#G�?�}I	����d���.}�����ե�N&{~}���hR)/3H��M������x�(ҧ��1�M]Ipc%b��iD��ɐ]D�P˓�Ԃ�M�x����L1ab��!�3(>��m�0���2v9�R�u��
��1RT�H�����:s�<��1����K��no�@e������GOb{�Z���G�G*���?����[���D�;��(��IJ�m��rw�*��ry!쏭;�e��IZ�n�����U�s��V���>J��,��z'�)�>���/�Q��,���3n4P�D�5�H)�<��"T*�����4Ƀ�k#����H�@�>P�Y�n; |j6�aq�lnƃ1Q^#�6gP4��4��n�D������oA�HY�����]�_䌠��Q �Y�0�4Y��FU���[Ik��س���$F�包H� �ן)JR���Ic͋[=��';5H�����2��8�!P��c��pdacb�q�|�2Y�,��!��M�/ �FM�c�z)ĩ�S:�n�>RË)���(��p0��#ӗ�E���zPd��3zi��,���4�C�~��%c�8ǱB�{�X���>)p��Ĥq�ߩHK�y�ay
k*!�]b�"�qg_��A�T�HЉ�D⇢tu�u�-n�]����k�h��U����ϑ�T_�a9����u�0�qċ��'ф�tJ���b�x�BLw��ō&����㊰�����`�H1�6������F����^@D�.���GUcu�ŧ��l�8�N���@�r��Ě��BLz��G�>�S��oX�������R��Ĉ�����˗�ط��E9m��rq�
��WC%�C�_��}��'��N�y*�N8�*��վc؊{��iN6_*�P�״�r��,��K��;&9�}R�]<~m�,z�{�ۼ���4���Za��H7�97Y��Q�h��5���(�J(�|�x��?*T�`m"6L�(E��t�"8��t\R���blQ�i���L�
���S��v-3#b��PUq�a��#2e�deJ�v#˘s�(ģLAD� {Hl�T�����\4g.��wj����I81uws��y�*�LpLa�THq�a�r�flQ^B��d�R�nG���M�o;��
�,��7�����Y�4���*�"ٱyX"娲��(�E�e+T^�@���e�2�Ue�ZBL�[�K��[ź �.!�b�s��h�!r�K�J��ʅ��V�}WmO�|�����wX��E9�Z��pk�Ń���y�453�4fk�̹�.��%�����1ٓ�¢(}ˤ�hq�<D-�{{X�;oU�WQ�nC�3�,qE�8H��5�n����RUx�7!���LQ�em�'�`�"�ּIOQ��pn�^�u+"��2$�]�DK#.�)�LF-��V7�ذqK��[�Q>�[6f�z�nR��0]�rY�=��lǤ��E{�T����9,�C�6�<[���&��j͹��`�2�j�2^��&��W���hد�x��a���R,7�9`'_i�x���Wa��	VP*e*��6�<�]�J�Ŏ4CƄO��-=R�S6Z��L�b5�D8��iB&�W'�iVc���6�F��,6Τ%���9ژY��j�:��!�b�m�@�aG�2���⸑;[*�"��/(�3)���-ך;{i�{�ҷ�7�5E��W&S�5nu����Ӗ��dp��a�W�,J�}�3�y�b)b�Ɉ�^��X�hw�q�-^���,H�H��o܏�Y����^���[�Ҵ�����ɬȻY&�eR��vL�\�[RKb$�59q2}~B������F �`�)��J�l���d�s��Kޭ\��G\7�ų��},����f�H�޽��q��)��<׋�1��QKgc��{3��xƲS�:�~�VSh
�k��4���W2�\H�s&=\�'�����I���xX��Џ��� ��C8N$F�"5<��t[�����:j�,�$d���§�|��ϐ-�z	Ba��U�7�#�y���%���e�bd[v��[ż?h[t��?D�$�00�E������o[a?}7(�.8�<��0B�>mI�O{��� m����CE���r,u�0�#2q�L���������                 kn  �Ҩ�   �v�                                & �p0��@�F@F8$�A��>����O�}h:�	� O"�]00P&�0vh�s[#,^4��l�)� �P�   8L`         ��(Udc�5wwn  o����                              u����yln1�Y84�=}�W��w?#�ġ� &��%�u��A1i�_B�f���`2d���O  �   !i�         Sx NG�                                     ���rD9��>��DJbg��
U��#�́��6�9
�Ǎi�W�@       Ɣho�6K�`                                     �43��(r�W��?�6���dz(4(w��9���H�(��h0H���������Aa�b5�A�1���U�F���@���M�P�3��` i�a�yv^V~����R1�5u�b�hk��¨�,��ƀ   V}��1� �ʆ�fC!�09�L���F�`�k��;�t2�1�	�                                                                                         K�&uſ�_\ѣe:�WmaD�GE���|�c1��`h� DJ$Qv��J��"B',�) ��2?�ƕ {)�����Ah1�T���:d�1���+�G���4_��G�DA�! b�  ���B@
A{�t�c!' h¡�L&*���(��f @B�P� z�a�Ѐ�� d H�4�Π @����
0 �����؄`�#0@A��    ��@                  �`     �`                                                �]�V��z����p�  x�c0���~���$�&Ќ@b�` QKk��M�Z+  @ϥ悉� t�00�W�9kS���³��1p� /B#M�LS�GlTBT�GEWq�A��^!MvYa8 := �ՃP�E"�P$  �2BG�Bݕ���3s�,�  ��BC@�`$W�b����k�W��d`�d	�!A6�	�� AD8	  a@@�  d��;,L�P`P(	
�� @��`��� ��!�
 
0`���z`�Μ��]����                            WQ��Ч���Ё�<�^� ��s�o� Џ2�  ~�T�c�T`ϰ$�@g���a`�� ,�ne��^�"�rp���7Ì�aR�^ �	�ig�dD�!	����  �4!�h;��@ف� �"�C��u�W�]B�XI�"���� �  r�Q�.N�G��C� ��                               O 5L��K��� I����@� a��1L��� �0�	��@M4����P`(*0�:�گ���I�07��4#A�!U�~�)ϩ�L��U!3�g
:W)�����5���     '��!ZX�                                      ���^7K���N��>&(`L�z�r84�'hO*���#��u�	�"����<e
�*�A�g8G�     ���                                                         �3��X���#n��A� ;󘜶���V�"�|�H�q�cvi��H?��R�5c         ��                            
</file>

<file path=ppt/media/hdphoto18.xml>II�   	 �    z   �        �        ��    �  ��      ��      �B��      �B��    �   ��    �p      $��oN�K��=wv��WMPHOTO ��q� 	p �cl HH�E@   ^
��&z7H9:'AqTyW[Xb^�ni B�   ���
 0��)��<2t�(��M�&��Ҿ�j�"��~%:��X@715�r�͘la�2��gbJ̉����"ʮBV�BT�ʈ�PG|��#�Z0�Ĉy#���:[D�+.��wBGTg��a*0u���W2�I��� 4�ZLW!�ZPs<��A�]�ԗ2�1�i�%PF���vLj������%�#�O�~r��H&KܥҢ$����L#�ʁ���Zb0�Yٙ#���t�I�7�X2WRde�lK�	xF��eH��S�a� �Xu�=/[�����l:�D���uE*)���2�Ǖ£q},M���MN.!_�)N5|�H<�|�!	aƘ�    B��0�                5c @           lh        B��� ͒l��S��!�N��=�sÆ��t� R�Q_�L*��f�4BN�b��	�bbs���*Ή�+�)b�>����-j���Tyb����AFa�Db`� B(���"��l�߉���'hl�aI A� B�aDEFo,#�N��Q�44X�� "	 ���a�0C0���g���ܬ�2d؜�B�8�/����aBё��Z}.`O4L������0�,�h����h�'Ѽ��`S�#�e����9Gǩ�jz-bA�
0    X � X�0    3�Z�2   �p�  )A�a���~�d��f���W���P�}�FM�X�6�����ZV���!��{F<b����bGѿ���Q.������f*�q�i^I����q���U-8A�($~!��F��b�R�#����:���m�X�� XjBQc������W��3�i��JzU#ǭ�jɋo�&��=��O#��@__}Г;3�}` 0 �   �`!�@  �A�`�A�WJ��ۤJyS���*`�Ag����W�(   `  M�
   @c`  ��@0@T�d�0� 
�#�	b2@*�#��!z� 6��Lٴ�y��ɖT�v1�DbiB�����ϩ��w���������e���CE���=$q|��x�`د;(�~(c2,�N����k1ľ�<"���]1"�q8p;��0 ��T!��p�E���x�C�s>�bLs7�5���aZc��r� ��3�tI����{5�`({��Pd�L�0M�&�y&W�ܮ�lsu�)Q�XңذC{ZxE���@� @\�,L���������,Iz,w��ԌJ� K)t�r�޼�B����HH�U��Ɍ&��~�X�P!贀�荕(�Li1)R�.Z�`;W��K@�=w����{�ZA���"�H�Rβ����(;HH�F�AY����}�iB��Q�� �   (�XA! ���C�.X!p��Dς!!j��)ҫ;�3%���/�g�p�~w�N��$l��A��#��=u�.y�$�	����R����k�Q��  ��؄DAe�	��FjIj9�l�I� IB 4�����6�E0�pe�;_a	�����3O��� a �)G6��9�(X���ܥKak`���ڗ<Ll��GP/Ҫ��� P ��FX�>��=o�Bygѿb����^�+�z��H<�`�ZJ:k�|�"����1u-��G��]ÌeS�S1��E��B��V��ӈ%�{ JM�v�h�YoG�Yn� 4P��-��;ȦD�S�d0��Ѱ0l��H@���ÈL�Y_ɘ��H'�
�J����q�p�5[��8�ĐD��U۲���y��7�eHE5����l���H��d!�L	��%�s��+��h��� `�
�e�s	N(�$�7)P�4G~+vh�)a 12C�:�E�QP^�´��q .q�3�Hd8�I@L��+��AC�A�J��t(��X�T �#�`��Û!!��E�<m��ןഇ̘�t�Ƅ��
?8E��X�J;���L2o:�0�d�G�+6b�'�JOӱ�M�b��@h�ҥ��K��F�4]�ca��{He���{W����yA|���Y{-D�o>��X
���p���@��W�Z?T�.Q�4;4� 0 X  � �4N5:IM�] ���d�c���a� � �=�L��>��oB�py���I����VH6�t%C�x�e"�2���!�сA wrT*�=�t@31�  rf��X+C{�Ox��~]]��'4�dƋ��?���
�¥2��)SC�y� !�Q��4#��,�M�F.�·]Ls��SŢF�%�{����bk��B�G�^k�G�NI�j���v툟V[��v* �i�Ӕ�)�<��=tU'#/G��`~\ɔ�]�P^�!� ��    �!�h��Fy������~�;��ǂ�{�P�SZ3�  P��Η��^6+� ���I��d'FC6�lK�R�,L�;
3�t^��ɤ���y�8�(
`  @  ��a d;�Bt�ϑ
gU�  G'�B�+�!�xߡr�[B��[ (��1�b�Q�8�B����0�"�Tn��" H <����	N�,�a�)Se��Or�����Ղ 2q�4Uu����C��G���QEH�H$L�bo�f�Ґ^(��4'����|�D��Dqa�&��(�q"`�5 b� ��j_I�����XD��@(� ID""I�FSh��v@p�d��$	B^@pB�(�F��E`}F��-��.���F$6�*jNH�����4!w���AET $�t���RI$b(X�2�Qp�C�� �sE�Fc�� �$��Ìq ǅ���\��}ׄ@���d67�g����\�*�QYh#cA���F�8�EQ���Q��l��y�1X,,1v�� b�Ja�r����6�e~��eUU�CJiD�[��JmA�{sOd�g�m}2n���#�Pt9�@��3�#�垈������F�B�ҍ�Z!eD[)��sC�#��~�zz�!&� �
 ���i6_Ɔ��@�Q7�$��=��jDvG|�t�:Ij�؄�N��6����i3R- =�[���j��!/��'�P88)�Flxx��Қ��Z�Lp�A�1D�9c��A/3�\_�k�V��!M�g�FS���j�eT9z2�R�u*��	,5��DCJ��SC\��O���ղ�b��zi͠hrH���(�x����`������1��$Mub�iӄ�" �@��ƌ'Fг�JQKTz&���6
!�f1�RKb`�A`��
#<@�ge���H�@P*"B��g�E��B��@�@*�&|}��D��D ���&�Z��:��
C*C������e0�Ѝ�H�]����6������C����={�h�:^RI[\�D]=��[�z/�ע�{]�m�jl�X�����'Řv�|<*P�3p�� �@�+��e^�P�7���G�UM&�q�0�@RF[L�$l��J֪�h$-̚ը��AŊ��C�����?� �VL�1��E��@[����8�[b���q��J]*p�C8R_�>�R�&8V'�F%S'�$h\ѻO�L�q��|(aP=:�b���"��`d�:ra�p��TU)מ,|�w�Ș�'gcX݀��K,�"ӂ	��5�;��|��� ���FQ�3e�7V �P��%p�Ud��ز�C�箛�<�� ��ٸ�t܆_�8IA$g%%���Y�W�o�-�s�� ��2(��U��Z��H��x<Xq+�Ǐ�["�(���Y�]�&�~%AABN�Ѡ��h�h9�8@-�|�HZ���)ϗ�G��}D�,h��H��l���'?7 yc_���j*�l��Ґ�-J�!��/:'-|]��nȄO<�1@��S$�)��;.��*��(�w�>���n���� �c�Y�詨pPA���f��\L p@#V��OF�_��l��"ٸ�}��2���z���f@��$�&��!�������lH�7`7��a�� ]c8��@NW@a�OP������k@��H��䄭9�h�#A�i�
t��@�i���aal+G.�ec�!T�3�2�aɛ����?�oXH�)�s�u�"���L�ݬ��τ�+�~�r�G�$ L�͠�$�ǋ�[y\>�'�I_B"�ǆ
-��`�d��t#v��`⢐�(�T3��?6^� ��w�1�b�ipBv �n�c}�6U �tz�D�e"z��c&���DP�#�fb��*���5$�)yJRB�T)�7�N8 q��������MIJY�!e�"1��9@������<	�� ��A�3�3�0�*��@��q01k)q�h�,�����L!=�Y�!�6��'�����V��A3��]��Q���O��5E��w���Y$����bWo䌹��1���Mԡ?�8�r���?ˣ
�_fqd���>�Z	$hT!PI����8к:��,�E��S@M����xYӇZ�;˷<+Yzҧ�������$Vޮ��� ��Q�M��}����*��f�&ne0�gk�u�hpxv����o�2��~G�o!�l�&Y~�����\�sr�	T�#ڳNi�����_b#,+Hg<�.��g6Ul�eТ����Z���^� �E���6�g'm�)Z�
@����oV2��<�Z"�����4�&�͆EI]��䛯X9�2�1���1�c�o����(2�Z�K��H�8K��GAE��0���;K�l"+9ș0V1�U�v@&L�L���K����V�t���f<�J@�����=\�7���"HH�Bf��4PF`X�O�&�����Xq��/��/��0�,>H���EA�#�z+d�w,A�N�)�ʵ!�C����#���< � Ѧ�2w�`���Hf����@&4D��@(��� �h�ޚ$��|X�2D��S��^�#�D :!=
�-V� l��x�D��( �>�d��hl�0��K��T�bl���:�M�җ��]RT�$Y�y��� '?,�Ӹ�b�KZ�@�RP �%�s�g�)�3V�IS�˶�D�ɲZG3��d[���J�#��� 7�[���f�3g:��JSa�uF��Y`�r��{� ����i0�F  �a	�����^g����<( ��g[VP�-�}�����s�Z�� Bf�LZj2���{�}�J`J���}���>s�@��13V�Ο"���)�s1F֕=�/[��c#�J^Z����h�����~����h<�8�d�<$W��-),[5]s�pe�g�*ބ� �Fj�jf��W����u�����Ƚ4@���Tۺ���0�W��,�.{щ��ݶ�k��ł���"e�����I��z
�PcO�<E�#{�mL�a��9�My)�3a�L�IY�#Z�!|���<a$[&�0A�	�z)�I�
��$T6k�.	qX�yӝ�TD�
)P�6d<vvm��d��,�,�p����>p�	N�kް9`J�t��0B?�-0Y�ݵ��@6"����|���ɒ��X���k��>H?�D���᥎H��{��-������S{-�pa ��rdLk��56����X([Iaq+T��r��!g��
(P��l���h�㻐D�8�B:m�CC,h�2�d�c��}��n@r�."�Ѯ{_L&8���l[�BiXg�o0YS�8���M����U��0$,�Z���oG|�r;H�#�=]z��P4+3�j���k,R�	��t�zP<�L��l �Y[�̅�d�%~��3Cd�;Z�(�.�-��8�@)�,�9�����W6-�0�6Qiz�@q��Zy}⤭_�Ə�V��pL-+�&��S����%4��`�;�D$��v<n�va�,��籖�#X{�`0�������N�=�a�1b�����.Z�,�,|!+۷0�2�1)��<�.����I�J��c�7�i�q�| 0�Ssw��"H, 
3k��	����3�9eEw'��ĸ�kb�,�Mșθ�f�.Τ�AP�Р�f�#������!��6x�n[�����O�Z�.��~�[^�BB�.[l��Q�{�(Vmu��h!O��ߊ��Q=%�K\S��Y�I` ���p�`�g���hQ�#j�2?�>HӜ�N�떒@L(pJ(�H 0�0E��(�q�Y4���'�B;}
4�&(�U�\��x�g��{�;M�A��zM- ��4Oz�У�YC ����ue�򔎂9a�R(P�
�(;�<@!���V%�(6�1��l���!�)0�1��m�xv T	�k@G�ˈ�2Ġ�A�
VբP}p
�`��g�c¬��t�!X���Z��75 P�B��-0A ��ʣi�eLH�k\��b����Ŷ`8!�L.*^� ��zP6�n�:'	������$�݆s����V�j@Q�:�'q0(:
6��Z�A��&�Zf��c�ɘX+�B6>�B��i9$T�d��z���3l��-��$�r�4~���)��5k�@�����TK*�u�;FM=]��D�~�.\���u��UC���\h��"�Cn��Z�p�@�8���FD�����Qu��s�=�H�ل.6te�J�|L�1#r>?�'0S-T%��l63l|�Y�T�6�ǒ7ce��s���6M��[�ܐ��h�A ȝ�Z����7�c���[|%��1#�N<LyQ`���b����OK4��u?��68�'�5$��������%<\\q����   G0o�I�lp�� H  (%�M�zi�~�Ъ
�7��P��dԀ��-;��BT-l�T�$�A��
� `�a@5@P+"�
�9x�tH69�"P��D� �iP!��~ސT�<ahY����醑(��'%�H-������8��\| �u�������m!B� ����Շ��q�p@�x�	�rd�O>:�����6xu���ÇkZR� `����Ç�Ç�  Yl�  Eז        �.�[i�    0   F    Y(�����0      ��   lw         @�   �     v�*�R��� �` G� �s �^�"  �D�        `9F            �       `              (&@              ��` 00c  L
� �     ]��&�        F�� �� y��`            � @     @ @�ద�@��       Q~8%�����˗  �  `0  0 �qv[�/J�  �    #�)rр2Ĉ D "  �@ @ @ @ @ @ @ @ @ @ @   	��D	6!f��(�6-A��1�p��DP�O��\�0GM� ��)VJI���2�
\���7�XB<�a��I��OP;E����RK�L��A ̂F���:��
 ��.����6̝��EE����;b�� j	]3���
6+d��Ā�;�d	�Xd'�`��"�+���.�a*S$KC����G�+��rI7����zТ2�Qk#���F5�hN�	�L��I׎BD�	��'�=Q�j�H��9;���#��CZ�12eֵ �����'	KХ��.�p�y�Ɂl�~�%�z�0!�sA$��2D   
  �            �     �    ��   `   �          @�`������Y�9u	+�!?�L��i�^ŗ�M�Q�&�Qp��C`���.H A� #4b� ���JwEQ��|DW��ZБ4"(D�����s����oʘA�M8IB�$a&ѲE>)�I4�Drc�7U�s   D�ֺ�<��7Bk.�d4�+�k.J�]|������~��4h����s�6l���&[ �$�4G�k�li�4I�2�$�X"L"C%Q��D �xH�"q7=����`�иIl Ѡ�Ba�l��jE9�m��4�x����ev���Е0��M�J�{T�8⏫ԃ        �: ���:v��V{8���r���?W�$E#���T��Q����&
�R��@"a�[f��/|N�&�C����b�Ǎ��Hy�}}�8B �d�́� ��e�����:�{�e�!L���
,B\���9�8(�
V�!�����@���      1��݀�0  W� � ���p`�H%tL"�"�#��8�x&�5���c����0ppD@��~~���٧�29%.	��L7_���V�7.�
]����?��8@�7\؈yE��ŠA���&�.7d�r�걀�1    � ( "��   �/�����;�)h�I��[�����"Ɩ��8o����6q��)2,����Dy��q�ڰ��ĊE�x��F!��DӏY�c���[���6Tt	���a�j9>��!dQ����     m�R�$�A� �"�PJC�|b��଍ܶ�A�L�	�xx��Ɇ?�A�(�F���{5��9�I��Ũ�'����c�U�S���b��F ��C���X����LK{肍���0@0B	�*'�    �����    '�D��<�q%�M�gtsqW�~�'=k���f�&\��E#��-N���FDeF��	��x<ڎYM!3E�許����b�Vm-�ND)�d�54����A�h/D������ H�K���p    /   �@��`�@(ۉW��ҩ�;�(�|Qa�9`���N�d������ב��������p��_�U�@���rE/G�� 
��à��Ʀ
���V$��ٰVz�M�-+G��R���K�R��!�F E�$���-�[W�A�Q�Q�W����
9�;����(��e:;�� �C�
$�[���(~�a� �Hd���,o)5��!|l0�hUգ��m�e`A@   ��H � `Hy)� 5h7w��;!��m&g��: ���X�F�y�8�v%����m�3 ����!2r�Jm�n��@?<�[$�P �Pz1�������i������<��־;�s� ��F4hr�X�e�d@3��   w
!��`�x�D s��0,+!4��[�]}u�[��ƙ��H}��*_#�d%Ck1i@�8�m����l~�Y(��K!��*W ��m̪@hT`  T�Ҙ" @�P� ,q���ue�a_Y�ky)d$�O&)�hČ�R�� ��bFʒ*K�ͨJ�K���:������\y����1���0�VO*��[r�cI�Q�Dv:�<h�1"̸!�# @ z�0�AGX��?�����<~%؅���[�-���;xE�R�R�v��
���`6��k =�'�1�IlĒ�acA��s�X:��܉���Gy`�,�   �AnY1^0��"P�������ʄ�S��`��*��=%D�t�'�O����Ƒ#�ƾ\K��-���p)7mĳ�*N�a��q �P�2�"z���g�=so޽H��e���L��"�Ӽ���[{2�x�ޯ        G'��[��E]
4P�(ڱ��Ґ�!" $L��M�P�E�谡B`!Q	E�+Y��� �`���;H���w/(�JF�>
����������5P����� �4�(��J�3JѰ��JjX-���d�D�TA(	uX�&B@�!�
 #�h��l��IԆ�+j��-�3�`˵�H��Z#փ-CA��5��̟�1E�AIf5i�4��R�H�brݗ~`�u�)8�!~g�[lM����&'����BQ�A�+�Xl[欕�!�A��z�[�����r��<_��A0�!DQ�6D���G���%22�|��w#�:�_8�"e���T�9 *4l�H�P��p�Dqh�'dU-�.�I�Ȫޑ$��B,'/�&ZU�w��6&������V�'EV�1�QPd�F�
,G�?q�%�?�m�:�X�'�bD!�"�s�d�>l�FCޙ�:)D�Q�,�GЍ��=Y��R���Qd<���7��&����v�l�∴iq�~��N�9��5�M��ZV�vQ� A ��7��m�V|�ǲ�&��ʔ=�e���F\�l��Q7���� [���X��f��&4cQ�DS��!+�̻e=.P�ߚ�u���/�c���Ko�2m\�!��-�Q;�ds��c9�׹�eKx3���ڔS֌L�ȵ�q�%��<Q#:�r<����ˇV��ۨ?@i�馟u���/
l��}ִ�sAZ����J+D EG��c�Vb�O�ݷ	 ǌ(���Du��G�IA�#?H�-I �	�>��6�N�T��",��34�`p�'���}���X�1Ϻ~p@�ań!`0��=�4lϏLZ�nm����%&�2$����ς�2����đ���x�,Ca�TE����{)�Fk��d�O�>x_�%��+�RR�E�� ��G����:�b^�&T��$�����|�{�d���a	$dY��z]�4E�������&ϡQ�}7�(�B�E� : �>��n��	((:	�܃'����~����ݕ�C�o���WO�A�lC
0�����(�QLQ��	��F�6�Ɉ�Ѫg���m��T�<�ک��b�SpX�b�[�b̾�����=^SF�Xm���i~/�c2 ����A�>���Fo�$�� �u��C8���A	�!O�#��]!c1&Q���nyLYM��`�|�����Vbc2��ň�(��!\���[�t��ܗ>�0�HX��8�\�����ЬQ�nT
�9V�M,�n���K{�~ų�/����)�B�0�d��Jz"$qm���x���@'l��(�@h>s�2�hq�s>��cW�<^y/�y#���e����Z/�'��� /̰�U&���Ũ��P�A��e.G%h1�n#�li O��T(V�7P���� "Q=ۖ���.H��B(�]r�MxY�|N1�q��[	�+��:�E�Ƒ��D��=�9�\�@���"�X�8\\[���[p�^+�,H�X��V_OP��H X(kw���"d���k�%n,��|VnT!� �^HJg4� ��J�S�63�2��0ٙ�r��Z-, �+���4Q�@�ӮSh���BB��g��]E*�L^X< йn��8��V��`K�&2���vX��n��DC��uĉ=�2+�GC�����鱦j��#W,C�rT;l��\C%����\W���?�\�RMU^�9����$_W1��;c�FO�l�*:�g�ڕm5��K�M�<�������rԫY�clNC����a����1�L5T�*��wN�`�R���e���-L���ˍ�Z˹ǀG�,��q�{�YtGmY���4x��-xm�:kB����Zx�8��q��R)�N� }EA.��M �؀
���%^����db�S�|�jiKY�����~��!�	�Ҁ9�F�h��H*$72����j�����7lO��77GWr�٥�e��|�y�a`͖��xI�xh2CXz�A��ι�#\�̥�@�|�"�=J
����1Ef��(2i���$R�2$��9�.�B���0��@{� "���$�
�T���B��SE�r)Yr��!S)v��v(��OH�"����-;e���I3,{�	��B:���fe��vnS��󶞙 �H�+���_4B�'�w�����\���>��
y�a�dŒj����K�}�- ������i�7Z"1m�B�iϒJ�Ƀ`��<K"�7���5�K�l�C�ј��Z�2��0a�
g�C]$�L<Ĉ��5d����4Kt���i�v��a�F�a9D.J"[@���U���-�eL&p�ϧ(+���k��0���6�h@��;K���6�(�+u"��P_H(ƀ��0S6�=�/�W�U�]�m3� 1����C�"0(80���q�L�t�4� ^3���o�̡�H���C��XN޺�Eurf��G��F&�&\F�/;e��l��?S�5 ��,�+�1r��ƳN��`Z�\EL_��%�����kU�J����1�1s�ZE�s�]$z�<��"ݛ<��sB���>�8�$��Y;��{���@�yS �g���C*��&��@��sqLM�FG0��0߁��m�.e�q��i�̒Dm ��LM�@�gAZ-�`W���u�g	(P��@��T��E�� �$��	�=I0���p]��L� P`¨B�T�j�b ���T *��(
�ⅎ҅�lM�u��:O@̈́-����PxA��-~P�!�~^�,aFpA�bd����I��=ܴ<��2��h~+����i��2K)X��+�X�@��$�nɵ�.zu��� n��5�E����h�1�ȘA�	�*���:��b�0q+�懈)�m)�zTΏ�Q�6bmY���jxϻ�a�6/ ��۵���)��/xX��lΰ:��Z	:�'��T��������V��0܄֬L��@�oO��]�� �/j��0Dʶ�rCE�$��Q�d�h���@���i�cb�3N�7��B�n�5�h�e�o�|����	M�!V��M��-		J�f�V��F�>}����1^�K@��m$%�Ѡ�� �Yz�eE��lD9�#�� c *L n���w3dա��#=��uk��Cw�M�W�����"���E!��<��
��aQ ij�б�I�vS��Y�O��+��v���_�)���ZS/��匵PTX�6��j������u0a�:Zۻ�z;�	 g�����m�	o-S�һ*:�}Aʈ�s�SM���,0A�%Kr8gP�
�BGȈoB�u+�"!z+��%��!&�0�^D0� ����ƲABy�2��3�X�=yF�[:��%�]Y���
'�A��@�Cp�Ç$8p�Ú *��B�P�Sm�,cJ�΂��.z-d��`�����92��LP�̂�!f�	P ��X4Ol�fڏ������´���k�CW!��iVi6� Y�.��䎌[V�� 4��堶4gym�g/��[rv=>��
������!��C��H_:��fQٖ]���:�[��w�!��lĥ���E�_c?$C��(��A"� ��2\B
'��4�aĶف�9kԐ��9�d�S鵭����:D� 4���Gۓ�ĉ����=�/�t�O�D��y#���a�4x$n� x�q�~����"�W��W����Z�෋G��ij��`��>?��a��g�pG-������b�X2c��_�e��ҐFp0�	�e:��oZ�	G\�2J��Єs��?���dE?�$�B"qB�ݪG6�Y{Z�}Eb���'Qg�����IH�+xul!�lV�Q�,�틕��1�&��{>O��#ů�D���8%�m�6�d �R"8p�Ç80f�B0aA� � p���D,�D�@`��źy�S�����!u�a%��A�;Ă��-ֈ�hK��o��zM7<� 8!مC_9ʁ����bFt�N�����;�Ĵ`e��,�� ���ࠁ[���p��P�{� ME�]:'��]�@}M �o�J^�BC����8p�Å��U��mq�%D���nZ#�[�H3�g�Y_-���G�n�Y,'��f�b3(z���.X������R�?-����R7����%�.W)9���d͌g1	�Ƅ�S���&����  -��!a�ҫ    Q� ��h:���dm�Ì                               {Pm1 �Q�������T���y �W�8���  � �       ��0 4D�                                     �?ቅ�ՃG���Q���`��y?Cp h�"��AyP��j<�7  @ln0� �`XQ�� ��.X��$�b� �    Ǳ; ��(K )�                              � *9z�����X$cD �d��`  �  @��h�S��)�Lx�� ������s�2�aDe���d r �07 �a�   ��O	P��  �                  �  �     Ӑ��D�G�� I�$�k��8 �P�"�8֫��y�A<��#��%����0+V]��Ic��	9�M`���(�"��À��Pb���b(F���@\��h�P�3E����T��u:Xsۚ��M�_�.�2� ��B�l�@� ��rx'.�"�L}(�;�Q������x��;���qH� ����|G�O�4��RUX��먗���9FF���dz�" ����/>XE>@��b&���e6�U&� EP�Z�a����$s����ޘOӿj    H � �             N �~.n�J�hF�n@ P�
P @	���D��
2���6AP mD���ܒ��d#��!�V"� ]��ϡr�Iӓk+("aN
!*�,��IE�ɉ��LB��(���pc�,�U���I(.�L �~�N�   ���(��F�PH@3pk蝪�`�vP]7hrĜ�X��G�%���5ȕT���(���g��Au���c�Q *� * u���3B  ��  ��$C$�	�l�����AD����Q�:K�D�����bB�4�o�ju�y�w�� ��4r�ཽ|`��Dn��RD� ��jy�Ɏ2�/PE�|)��3��)T#��(�c J F Ń�@�C��8�_Z�iЈ���k�ؐls�x3���OW����X=�}L8*�-$��t{�VeU�P��� �)�q�DS�`��=�x�BQ#��*z^hI��;�r�1�Č�Wa�u$L}�/1�A�E��8��;&�u�qz��U��}�`2(�� 0 �P���� N�lk3dB�O��)Z�"�L-C��YG\%OJi�@r�� �� [�O�jZ�\� �4x!����$aF7��-���Uo�   p�  A �� `�`!��Z���@1`� :=!�t���=C�@��&�a\S�ś��卄���
��z�K��3Sp  C�k�P�a��C�a �|e���=��}n�2	k0@H�|��'��&#�'�A��A��qA;N]D��2��m�e=�'S��e��o�g����ۊ��=��ӦT=�E�&._���f��t�Zm�j �   L�A
�e�U�ӭsnG�>q��Ҙ%W01�T�g�bKbY;�H�<��$(�YЧ�AE�����H�J�ԢP��8�$igx���<���zQ�àQ(7���b	�J��j�`�*�M 7������p:ţ �D�hÔ8D����@ ��0 p�E�r����*��U��_��J�#��)	��z���)L�9T�N�"�x�8S[�F��v�����P���(�[���H��H�% �N[�����ȁ�fB�T�HK���Bon
� �]dh5�+,�%�k�c̯.�X�樲�lO�9Y���<e#
�$D�e�v2��X7���"�Y��Cǂ��t��a��[4�``��6Aę@XQS������Q% ����g'q���H).&A�L96qbtϨl�j3ȂFAHBh��D.R���83_7L�����ayQ��H�Q��%{�pK�i��<��|����A�����bRG4!a)q.v����=n���Y��Cu)h[�[I����E"`��7re�J��7Q~'��'�ʳ$��a�<$��-�rR&�9���_1H����w��$+c��:N&Mk?LTy���$a��� S��O.>L~F��)�����Kl̈jF|H�f�i����F�ru{'�Z������J鶵=x�E�h vb	�A��T����W��B�3�/
~S�0�"�
_4S�%�ћ6ht��"JRP��jte� ��(��(0 +�S��|ɜ�����:�t$K�V%��˲S���ӊ��H�=�cjɢ�����h�XB�˂ X �! � ��L�qA��`� ��73U8]%Iw��� "3�;�Hw��n��V*��� @`8������~f�P�|6 ���1�'�!�0�"�*��<	���鄔 B�
h Pع0A��[��	 )8.mw���-[�A%`�NV�pJ�����ƏKG�
CJ��H�0    	�֧��Q�N�E�&�F���#�E�%,�m�aG���O��F�P�ϵ-��z$U$u�i�,3����8������>�~�v�O�<]LM���$A�_u�:W�Z��47-9'=�d�5l2�Q��4�Z�LE�}�R,G<2��dXa�(T�F��!�����ח~��>4E#th�D�qB�9�%b��`��p�t׷X��X�J��,B�%-&5tH��*$��D�����n��)��-C(�f=�^����[�И��uqE�������$�T�Ͼj�����@y��M��H�no0XL���
&��)l��x]1R��U��+��/ �Q��ۨviW�Υ�!QQ&˗{�ʟ ܖ� ȁF�4h�FYh�*4tyy
�p�E�W���F�%��p�E󰭭�d
�`:��]P��� ���f�"ƕ�(7C_����b�d%
������\�Bt�E��j�F�$��pl��7�d&*	}=�����L_�Tw��ya�`h����|���-�`Z�
��Q��	��4������)`�
(��*B�R�B
(���(4AETMU@�$AB�O������BA>��R�z4Xs��-[��I�ں0!7LYBD�C�_�#�6�wU	�R�e�QS��1I�
4�jp/hm2�8f7;IE�Zi[���	�[Aey�F� ��DQ-�b���(�,��VB"Aa��;벙ƾ-�K_c8�J��Yh:���-6�c�>��yN���-	/,�RȦUvR4Z���$��w�C�B�$�S�Ǌ-ݣ��ot�1��Pd(���u[z�y�B�X���pPX"	.��p��+�2��-5�*d���j5%��S�sR��Ԏ��y�C!}��<��QAQ�(��%,�EQQ�R.�AUg׊�b�%�p,��䓯�!e��*�QD��"�%8��(�
�GP�E��P�(��I
 ��(���QA��QXZ�� �U���JO|�<��5��1Bг2(W�@�33333)�б[�lF8��ʹA#8 �B2����bq��w�Q�pP����9����ޙž��}W���8p����,3�d�g ���r\�<ɉ�ἅ5��#�=7QB{f��\�ƈ��Q���%��*�c-�=y�(�Nו�lO�6��3J
y�ߵ�� �߰F`c 7����MA335�&34ߌ��`F�33")&Ffe��������z��M�ᾚffFLș�@��0��Sb�b̔��l�c2&��	T
ᄉ" �����p�e��hĶfUq2"X �Bpz��)'�m �f#��0Ԫ!Z�$[M��J .5&�6F��,q�D�zBi���lKs�NRJ%G'+�a~����M�v�9���b�#�i=�ER�m0���4��1ta8&��"�	�,���8G���a��ː��t>1�`����[c�Fq������!��L�8��X\����p8��Az4q~#��^���ys����#��4-I∴f�<��0�
(�{��!8��La �&'��{ͦmTX-JI$� kI���@1�L��DXl��")Fc1`P<d3%/)�"�� �h���m5�ZD�-�2m�P�6Ĕ޲lf���˪E����H�[$$�n���:�����U˼3����
2����x2$z�mt���W��G�7��j_���ur�KO)�5j�ɭ��rK�LM��F�����%��7e0]��."!��`���feJ���JD=�*>mI�؟��ͺu�3��Bd&E<�"��#�^��Nq��O�8�eS�%�����ӻ2�O�ݻ�X�j��R,+�8��wb���J�X�`@�!�xg'������T�S;r�!8AG�!�`�����f��>V\���=i���K �Lfn�%���D�'TolIӚ�����ͯF<{E�֚,V��'_%����od���bB��J��	 �kLC_J��m3"��-��}T'#u��~f�l`��/ �Z/�����1��f�-��a6�Xд,V�:#�d$ބ\���҃�$�X",%N�^g�	�&�h�Nj�lE�@sVH��0^�%υ��m�A����!�(�[��ց�܋x��@W�Ւ�4e�W��"�T�� ��ysB�x��:���@b`	t$�xXt�It�	�:���]J�狒D�\�Im�۾ c��N�cF��aX�R�y��E��5���˖.����/�|"�� `F���nQ���P��!a���<LZ>)?a	Y���(�Ӡf�*v�
��';+����0����5cD�-����dGqe	\�Cƌ�e� ��P�'�&��sCG��[|���	��B�6�D�h�;��,�+;�I�o��Ģg�-�. ��D.���
Q����C$r�XH�!3�B{�w|�X�hZ�>Zs���6C3OB����Ӕ�/�D\�6hԛYw��G�&./�MC8l q59_q�f	tB�K��sZ(�X�˱�f�GFRwP,���g'��PUlV��as~!k?`-"U�fF�����ͪi
�'��������R�7G��z>z��l���T���ey4YD�>��6m?Q�qmv>�i��hԩRU�SLd��)j`%��,'�0 �ʚ<q
̌�x�B�  ~���x��T�����j�͑&Y��gSi��K��{�*�v��i�.�aQ����*�TD'PwB#)$$�t�#��ȰY�R78��`�`�<�	
̲���.�� ��\¶������Re�I������L%�5����^�M���	�&3KI��	��'���Tf�	�F�6؞��"�*�F�nbL��\ 9/�N	J������6�H b��T� �Av�vYts�:��Ȗ�)'�����X�����rqP�aKB�Qs�\�_����bH�,���ݡbT&WY�^�������hYڋR<��$2�܀����v�CK309L�a:Oz+/PV^I
�����/�K�u��x�,l�kKm��5=V�b�Z#Z}&O��:���b�gO�a)T_ 4�T��X�V�-c@�,b�O�M�	 D��H��8F4y�9�b�z�"@3�}����O� 2E�.mH�u�,-�x�X�sV%����L�����Bi�+
G
���`�u�LY�]!���I��zŚ����v2�d��[\�q2I�y����{][� �[Di�%���(�O�z�09�sq8�v#L
��+����-j��E��ab`<B*��1!v�]���8ߓa�?����p�	=��0�����u'p��R�ō�6ėc3�Oo�eU���G͝
����1f�#��n@9 ϴ��1{�]�[R�,U�8��(Y�Hd��4��������%M�1(��)�!��[�dRk�09�b*N��r,\��%,
%��� bF͓��r�j��@	�VHR^ҍ�	��$�BP00�����Mn䇈�Ȑ1�e���Ø� ����S��L������;��B�P��� E�L]�M��%�X.$u�[-I�����Kq��|An�gO�ĳޖ<��=�O��˪���4Nާ��d]��<$�-"/.Ho�`�Ŗ�MQo&i��d���(�2���C�ō����� �ItK(�>��
7��mf�>�H��A8/�r��鉍|l��D.��.޲!�{fu6�p�bC����:X����ĉ��]��$�t�bG�8<��y�Q��, !3�R�.�G<�4Z,��I�| �g5��9��>,�?b/X|�(�����#����Ex?,n7m��4m}�khT�	����x�)�lC�6��8��޺!S+e���$[�+�e��m?X�XD���W�&��NY�����I�*wW�V��9�� ��B�W��{Ȣ�[�$M�zr�&�vR�����ng��x.��+���'��j��wA��A��>t��I�"��@q��)2����x�yFD� �|��÷�R�h�L�ǒ�S�,��e8@}!#�E��3�`�����,}�đ�q�w����r�5�����#$�k�6���X�Eh��{%��:�v��"��,j�D\��!
C�`�d0�0?�_NX��,[uP�%=;R�ƹc=ζ=[ӨwG2A.���_��A�]��e��<��=�F,�7��ul�k'{���ZB�͵,�|�bq�F�[��(A	 �h�(㌵��3Búf.т)������\R5�|�l�R�1%����G5�-��ב��$x�U2��8�����t�[��2����p?��z(�0�,��m&8�z4���^�ڢ��]�dӧ� �0���� G�\�ܾR.�� ��N��g�8��qv�����s��܃&���vk��8��&���7�ۺ}��_�e��hL2*��p�{�o1�?:��5񮵶���HP��%���YE,(�+�&/�W��wu��aÇ�;��:x �������PC�4����
��?)�]�b��@�}X�@�cE����{��Lp��Fu���=��@�d!'��4+��X(���\� 0��x�Rz=d�
�h�W
�� R�L��QҰ*���@��ad�`~|�����8@+%q�@�ao��O3p��֊�B�nU�M�a2)=��L�8D�� �L�rKe���TL���ּ��_��n�E�؟��lkn�\�#�w����Pp���m,��˛�y��.���ϓr�*`y�����  _�x�^��B1"@�@ `}        � 1�L�9=�@M��  0`  r1�LD��X 9� 9�        9�F� /Ø   ���    8 �d  2  � D �  �                                 ���r2)��$� �%H�0�)D �b ƍf60�#�71�0�`Hج@5R��e� ��u��hQ����#�dDR�c����  �i���� P)��@d�%�%Dj&%    @            zx�   `  @ z� �h� ̀0 �(����a@�}O  H�X ] ?�	��a=ьd  �� �����4 �	@�         a�  3�         �ڀ   (2x R�8�VkD�
#I��!� {M�� Rq
��Y��r 	cdY������#Ѽ�e���?�n��{���4
�~+�f%���P��a�(��A_��B�#i��  L: �h��� �^��< �<� X� �f0�k+�,�� "      l,��Mp@`0�    `  ` ` �g� R7  0   d   @x  !��K,�S�����7
���: /"�� - ����7 3��``����K�� ;ŏ�P<`�l@ f    � 00  `�              �A�V��P���M2|�&��d��?.%u@�-Ej ��q�����b�H[_�-d�S�=^�(�,���n��D]B���X���E�l�a�V�h�4�U��i�V RE8H�x@f��%���Io%�c��"4b2�!��xL�������4L���
b�bLsG�3O�g�E66v�9����L���A�%݆���b�j��e�^2<��~	��`��7]˭�E������D�R6�aR�ʤ�B��@  ?	lb�H�%}t��0 �     �   ��_@�ĄV 
D  �̀ q���X�fF    / �a4߹*1�&�0� �G q���d�[-��H0�g1�{�=I�I    �cA���l��~�4�FϛV��A��=1'�Q1��qB����;,�)�����aM���(K���<��A�M�d�H4D����0[P���i��;I_s�,��#R+1��(� � ;  ���6(�YMʴ`��	wϚ^Ԥ�Q8      �7}P �  `    �d�
�# $�S�]���={Y���5�Y�@�B<G� �-����)�X�kv� kA�� >_i�����Q��`(B@@���]g� 
!`Eʱ E$@�weLw�L&���F��"�m����%f�4�~�R"}��篖�o�O��la!���n����&8ڏ�Vk�P2�0b�U_���;~��i'9;2�+�S&�q� #@�Q�0��#�  i)�=t݉d4{���Dr��{�?��x���6= � ��ж�'����?X�?�{x��=��nS.����^l���J�(`d������8�l�p#�dȘ�>��rk��bX,�S:*�#_��/�ѕ��`�j��g��a�TD�Mp�z2F�)�3�)e$H$�lR�
��Za`="�3!%Y��JAʺ�s��o Ē�ܜ��      �Q�@      0 
}ќ�����ب/��4ߢYr1�G��|L����V7FQ��D'P�`�M�x�wG�h�#�3�ԴL�Q;L�-2��K����%@�" @ ��̯"���� �ٜ$��E��U���~���Tbh�'�=l9n�11N���D�B����>&2b�R	�ϕ_,����)�$�I�E�FzAϩ)0?�@   ���@�O�I  N�`��\n�_��϶��A3�x{�*$�$��"`�N�EP��sv$�D�[&����q|j޷D��V|*���j�%>��@�>����J���yٯ��@1:�v)Q=v��L�l&hG)n��=ȳX�u{�xuZ���B��(@  � 5c`�MJY᪺��"�3�C��c� Xb������r�Olb�H��1$)�o�7�Q���!�6�>@��8X��0`     Iq    %p�3C   
!�"b�2^�5H�)��4��L�$)L�T=�(���W���\a���ׄ!v�D�I���!�# A*	��y�<f������!
�1�=h[�,[�z��a"%�]K�Y��
%������2�
�,"/��X�8`   �tH8��r!	JJj7#apx�7�g�0�6��@!P @<�j`  (�
I�@ =� �V>/�S$�?,�	6hT-��q� ��Ua ����̊a�����s�<��ULĐA��p�g��C�Yp����ı�dY_�Qv�tIuc�����!� k�=�������   �ģ�  T����x=��h?p� y�D��1�"�3�h�x�C�I��msF��"�����,�[nCf��I~�9��	� ��
]���� YD ƂE�  N
(����F�r��gSa؅�A�E�B�(����b��KuU-�nD�M�1})��	�ut��f�7u�&�/}3Z��<��ժ������\H��M힗=��M�����E��vy�gSX�P�$q D��4���!���l��)D�k�U�i.�u �3g�z�(�m��F����'R�%;�� =*W,P�$yo��kW��8�SQ"}�(��a<�=����� �,�ŧ5)��30F6���0@!���'<r� � ���$o����;J�IL���c@��D LF�Չ1���>�����SEAh[eԑ	%*0C�SvYDż4!(L+Xmا��y�)�^��h�ztS��	B�U���'=�@�5�$p�[�������XZzY�T���a��:�7F�ż�t�62Q"�s�*� 8E$rľ��ǅJ5kg���>�Ғ�i� \ 0Ik���M�<5,��ҬY�
Y%DF�*�r�F[+ �c�x���-�����^�
��h�2�{wc~�8A�з^�.���l�S
����Q���C��ť�.)*���<XҸT�ރ-(�!j'4��Ɔ�y=�L�RV�R8¨��
I%�Cp;�Y�enH�q@��+)�W5%%�Q�����	 AQk+��O �K� �BDH��Dx�&9�(z�j�9+#x����b(8���N����_z�������D-��X�B�8�%����;5�� �k)�6D��\$W�@���H�&�Q�##��Xj*m:j�^�U ��#��d����4�J}t-@�.A�EQP@P�QEQEQNZџJ����A����?��Bԃ�K�uM���^7�D2GmĢ�[�f=��0���Lr4b�� �]6�t�QO�+��K����+��!����ׁZ${�O�T�p�g9+������� �)�P13e����sߊi>Y��06�������u�;N�M�Lb��L��a���^!S=��7��҅�b���$�O٤���lA!	c{F�ҭ4�
�X�v:@g4����OM��e�a4���uS�稹6�B1�U�j:�u0����E���i��՗�q�z��H�8��E疝x�Z1Tg'���5WGK�b�Q��A* ���N�ޘ�L�������U@Eh`;'$X��=�p.�p�QL�>�@�ۄz������1i]s�i�./��m?9@�����2�����͉��?� `�j`�1}P?#�p���r殳����=�r�&$��.�C����ʔ_����7���� �F�ٻ�!X@�/Ǥx�~y����\��/#�@$�r�Z�=�6�����`�B�(�@K@r
��"u� 9@P�9�*��rjs����{��	j��b!��@�b�CRl�I��xs(ϳvW���`��/�����$��	4hhu,wI>.�Ez2~�7�1��Ul�7��T]z���"k�4=��I1�Y=��V��o��o=��E�5L��0�\`�D4����т�h����4���������Q#F�P�R܌<�)Q"��]]�3f_��te�ǂxw kI�},��LF��dPW��|"_�.c1�TC��@�"�*C/4##-������F��Z,5\�@P���N
h��E\cO���"NZ�<Y��8�b�Y��A�X5cm�).��nŧ|\u�6�n�8�o�SK�@�Q̠��OJ�������d���%a&(��,�;1����b{�<�/�wR��&�V���!��2��k��m�E��ڪr���Z*~YK���;��G��\���d�����Ƃ-�ɟp@#G��b��x?nxl�iz(�����-z)�q��c�8�^���ܚ�@����F �4X6�'�fEL�\�������ִ���})D!1�L��B%
���(P�9Q$c�.�o���''�z�'��釙�'������w&�
A@A��@q`�0㈨�1>u����TYm�X �9Fm�`�4 X�@��㈮��A5Am��y3d�#���.J����e�^^�wm��!O�B2�G}h��E��������U�W�ݟ������bL[+^G���A@Jځh�3����]�$��[{�(]]�-q;<J��ɱ�m���8���@@������e	f������Ѧ(�f�BA�l	1:�K�
� �`��  �. �f����
��8Q��E�-������P�f�i$Z)�R�`,gF�,�a�ǎA|?�OHs(k��Ē/uӝ���t���C	?A�L!P8_�th�[����#�؇�1�ǧ�Ke�9����DN�	S�.9��I�a����`�[ax�$ld)�D
 �T.V�8�łOp0��6
RD6�;X�}���,Ҿ^��_Cb�\�E���/ߥ�C'.:�?�(��3�H������5K.P�,��
��[f������t�~��FRQ>k>Iأ�Zb!�{Qr�.z%�^��og{+��n\L36�hy����{�@J��=���M$Т "��>��zM�-�rb���܆��X�B�z�m��L �]=�6/�=�~�8u�����n��@�8���`��~]`ȏh�ݱ�0��"2a�o�H��Q�p( pX�ٌH��Hθ�R����&䥭O?�@�����<H��ݬ� ����'X���z���s��ƍ���_�;=�ޭ�jPq3�	(��F�	t�����3�@!@0#�v��h�cx�(�ɂ����	�7�Ȋ(�N-�O۫-������FPYz�*��(�О��^�0��n��B�������CԀ��[��!B��3'�/-.��	���h�,�=�X<�@��ܜ���KQ�, @��F]$�'�n��d�S`w�yrl�����W���-x^��'k�?����#bFN��x�DMQNn�(��n�^r�������&_���C�0`�0g�@0G��$�`5�	�O����"�R�?����x1>0�ĭb �3�>��S�Ǣu�[	P@q�7Bj
��
��t���4\L*3<.�M�DA� �aT^*,\�D��ܤ�0��K�̧��mXC�T�mxA��θQE�<kӕ��7����s+}�99cM!�M���
��%���o��z���E�4!j
��C(��~I��E,��	
$q�Ln�tj�.U����K�τd��bEa	͋ �S��g��sG��J�be��!p.h��o����}�#6)1&Q��Az&A�t5�t��ҫ=Ҹ� fZ(�Z4{^<Sȴqk��-D��l�E�HX�A�Y���"�ͥd\�<X�e1��Nr@:m56mȥ��\�$���(�����{U�X�2�6��ą�a#4��^|E��c�p�Bd�2�aO���f���m����Np�*9Mcܔ̽�"!O�$$ H$�!�
Q�&.k7����6s��p��D(�u_Pth�.>l�o��7D��`�8����Hp�Ç80`����@8r ��@���AQ@x�df@
�@JA�J`����|���9�? >�PTa���� h$ `(\x!y��<q�ҺG��Ya�(�2��__eۺZqP4@и8 1�=�Ɓ�iij`1o�0���1c�H�=R���k�xH�v�L����rHkH ��0)l���HNk(�!r��^��э���/$47��O�aW�zL�&k{Gٮ5D�2qo�\_�YvLs���o�N�_H<�	;��
��7�"�!�8�f �"���hD����� �0j� 0���k"���Ã�ȱA� ��Q�0m� `��d3�'�`}@�@��j�2y��  S�	��N X (��@#   6 	@�  !  0��1CC���,q�( ;���:}[(��8  &@^?]��3  ߶` �x           `    6��	��`d�8��XH@�  `F   �LG�6q�I?�`     �   � � �  P           �              -i$y |��&�h?���6ĝ��N�=� U�bnA�        0 :7 �     �   @  0              ���
���F�d�L �j�y���F$p� �Sbc���       T"�                                     �f��V0�2�d(   U���` 	@�� bd�\�*��  �  ��`"��� �                          ` ` ` `   � � �    �  � � ` d 2   � p�  @ @   �K�@ �          
</file>

<file path=ppt/media/hdphoto2.xml>II�   	 �    z   �        �        ��    �   ��    �   ��      �B��      �B��    �   ��          $��oN�K��=wv��WMPHOTO D�q � �p �cl HH�E@    ��y B�   ߠ       ���9z�w�0��A�JMaǄ��l%�A�C��I)���#+@�E| 
�������m��H!�_�?/ɱS>�zL1�d.�"OB�W�'	{���G��d�p%ɡ�,���Ҋ�H�B���B�P0 @%��l�����"$��eȻ� � C�LfP�G����UW                                                            �� �>>"������㇋F�&R���|         &ҺՔ�6�Tw�@�$�	1jZ

W2�hC��~,*���\���)��;51���]���aB	=8��;��"J5j5o������X�.���� � �0��<p���Ow�t\O��4R0e�Fi��E��    @    ��PJ��)�� �B��lSHC�"X"�$�L������J�8C(A`� R�t�^��a�������$C�KxE� � t �����5��z�ȓ[��n#+x!� ��IF�����߯�D���W2o����@�:r�����{�Xce	m��>�fo	h@Њ��Y ���B<>OC\� hl >,H     7`�Ǥlb���~T-�ID���*|�1.�Q�u'����r�d,��6>$m'4" C�!T��Z�Lbr��!8<!8!n���xr�`FT!�;Z�M�fCq�h����([�׋�" H̯�0��Cy���v%J�J���7�dt���!(�A
G� �dxRT�#K"W5���=�l%���!��-�L�r���.������	��13�+�E������'� ^     � ~���6�VO��u�p�[A	���eu^��Y5���y,i�:k<���F\ P�a��@����� 9���"�#'��1�Q�#@¸J&r;ri�|��@D�' B��٢~�@�Ȏ��^uw�y(g*,	e�xhߘc6"��>�aA� ̋����I-`����H��9_%o�>��t�A���Q��\��O�3Yg���<��Tz���&�A�$���n�J
��            9aIʬQ%g/B�֊8r��1C����-AVzM��CW�k}�(���*6׬& ��Ɣ.�]��0m"L�L �\���� ��]�}����k�QP8���$G2�R;ƞ��`e-�
n ��"�]��S;+.�,Mz,=I�\�f�I�GԐZ�R��A���'Z�0 D��<           �     P�   P� DE1� `@2A`)����/�� 0BH!zˣ��d�y�@KD&��� 0@sd����-,����@�N��	�H{w�� ���k
�0�44�Bh���n����x         �   < ~�	��!�  B��  G'u�b��Ih�{,�`d>&Aj<=���x��J[��&��V1f�4f�Mt<�^��!h����h�Ղ@"�
�<"���A���Ѕ�8�/x��@��Z�<�M|a�����B�#M�ԴF�.<,,,�'�y�2�Ub��� a�hp��Zj�F�L$)�a�Q�[�Ae[�j�_Ɖ�&���`�B4D���b���asyᦚxYJy�C��6HOĔk3��U�F]띸�GźS���~���9	�����������wO��w�_(h[�R��Ub�b���O��W��������w�,vjF^�"b/�����P�cI�|),l�s����d�*�X#�=`�j�����i&������v"����"
� �EA���Bi��+M|-KE�����;���Sf�oT�'���R������s�<�Q�:l@�i�մ����ǶLX�-h�ސB�0�e0��٧�`�R�]t(16&Hh �vZ�A5��	���z�i]��I �6i�{�hn�$H Q3f'Xi�����5`��B!f6H���!<��P���z��&�<H�r:��^�1�7'TLW���3E��ٙ}��Q����q�u�I�]����I����"�`�K/��T��&.A�Z����-3��Z��|�u��'�5�I�$�e�:d��
���g$Z���#V�;��`�d�z��d�1J�X�q����u�{��k�[���撿ci���Kn���W$ʖvy�<0��KgA+�U��.9�|U��k[.&,�'�8J�'_0��2swF�\���$���	֍��,Y{bK`�3�?���m��t�)b~mU ��E���;d=�4��Ԧ�I���NM�>��MV�5�L�ֱ&��&ĕ�����\F��Ȗ]�o~��H��p�k����'�5"��75ku��oB�Ŀ=�gB�K}��H+_ǳ)z���A���&�t�ͮ�^�nlO��g��E �J�E�Wأ`�, fvJ_T�$�3��0	����=�Qu�� ����Ӧ���V�ibLO!�hR&�I�oƮ��������8d�"�VJ6>���k+\ޛ[vn;R�&�[���'�n�g�]D�ɳx�8�H��C%kh�/y1bz��~{�E 5	,��.�q&��ܡY��ԛ`�@���0��sG�K��,���3���k3�-$8]0@=��.h|�������K�J�H���n�K�QR�Hv�� 8�@�.d�R6&X�tQ�E�� ���W��?��!А�"�;"�8Hc���ٗ��q/!ĉ�uǉ�>$�Y{�'�{jB'��F�Ђ$cR&B�a3�iqD0��
gȗ����,EGH{R�������-��ڄ��)~ �չ#h��4z������2o���6R��K-*F~�|��[~cL�tT��4�2���u�o���$/b�=�T+�>��(�RU9�PP;�־�]��I���Ę��|����Y|�$E��/�ژ�qQ��r<����b@`��GP�s��tԔ%�A-J�1DOkz[�j��j��(-鱂�wÝ�Ŋ��)$-�O���
j���+Y:��0�r�7��d�sXCٟ�$�HR��ͨ���/�#�}��Q�֐���!������>�����/��[��l���je �%��P�l���.�]����l(r�J�G�(4�o������a%�-�u,�V$� D��H�:��C;?fZ�����A4��c��^�,�]�g�XГn�����+�nJl�sD������3��Sy!ȬDB�K���u�@a:�� �Iv(D�?C��|�N���?�j��o�x�EY[���o�e����� ��C� Bȧ��K|��X�5��(Lf�P�愞�2,M �0'0���O����%��E��"6ǫU~�&�$� N�Dx����Ԛ]�;C��������?�_��Sҩ��������Yb0�A!Q)d Â	���b_ɛ*c��/0�y�u��ͷr��RpR�Uh�bߺy��B?$�1�ȴm�1�r�}7��K��Ŭ�zo�2M������ӭ��'2ZI�W� �9$[�b+�MoR>yE���&�-��(dP�m�Θ. �>����d�}?�*\��9�v����Rm�}]C�OÑ\L��زaC���ud!#	,��Ǒ�qFء�"1NQLil,$ghs�g�$�y��M��FD�b\>�A�O�F�=��'����:��ZQK{�$�р-i���$%	 ��y�1�.U��,y��{�Ty	Zz��$S�kz@�/$��O�K�L�X�E��H$��}�4��e�k�- $�\�YYr��6鳩.������_��`^�����<�gfP�#w�R�h��A�2O�� U.z��8\&UCC�3���,Ӷ�ͮP&�%�-�DWVx��K�f� �'�ʇ&�vM<���l�:&%=|��m��$������~��� �V�a�/�@�!P�W�PE|���T�SRգ�z�N�V�'�8 F?cR.�t������?�V��e�^Q�^a!��k[z�6�k�\��5 �ͬ1�ruH�����c$��xA��v2gTKن�)H���B��ʷ?��n�)�_�� $��)��{��s��e��)�	�F�ǧn�C� 0�|JE�<:z.Gʽ<cQ�ե�>�S�N7�D���r�{R�<+fjhr�K�a���b�>�C��4.IW��`�c�Q�)ɓ����� �B?�B#q�
�X���q��֔�)C�t�4{�nFN(�rɴI}���
�̤<�fx%a_�z]�Ј����h��-gmc*ۃ�����I<͈VFJu�h2�KlO�TD
��ֺ�P�X(��Z��o[�\���u�X͙n~܆�}��Z�R?�B,)��mm#�|��q�؈�~�aQ�ʇ"�
{(� -"fIk$�v�@�ȳe-3i�wQ�Qkr��goqo���Mb��r�HF-��b�}`���.��")U%cȲI�t�������^_�U�+*YIl�y��ϒ�j�p�/맽F�|�&g��	j514�9rd﷣K�$@���x���K�n�Ѳ�O/2,�__�R�H�[7��n�j/�����v��Ad�w���9���͓�>��aPA��M�������i��) �lG��� Q����P1`�\n[�/�sF��L������`�}����]�Q���N� �6+�X�L�?�����$o_���k��=��-�*	T�l�ALR�%��vQ3-ѓ~�KX��w<dE��P,n� m�mƁ`~���{\�@=��|�3�a�G �G�l�@c� #HI���� ��*r~O뀏Ȕ�Zs{�:�q�.G��&[�lp�`��"i��Y͂KȈ��dt�T��奚�~�-y�)�xI-y����>�l��<���}�ˌZ��m��TA�5"+'�c�D� ���                    �O�M0       n�iK�P�=��䑲J� ԔX�[�nM�)K� @f�B `  va>�gE��yW<O�ʪD����������� bl    !j�F�D���  �l9��''�4%�+ ��E��g�   ��s   �j�}��}��WjǢ`� n�o�0a��=щ$�MtN��                                     �)tT                                                H�D�?�7��_,��p���@u/F'P��� v�+��"*c+Fێ�bW�ȝ�J��#$�+��ߩ�#t¡��{�H�}5 �&:$��P � �C�<_��o�[d#5@ xT?�h   0� @     �       4  0 �H�x�e1��2B�0L�*C   �   ��  �!V���F�� q�TWU`��	X:�!�[d10����Q
	 &Ķ�ф�'4�5+f      ��@� �i?Nvtm?n��9�Q E��0"d�c�"�y	n�(����B �(�hXWb!U�{Ns�x�!��t�q%  �y��        \����k?�8Y`tԑ�?�]w����Z�PX 05��� ���d                                                              ]  ���z�, 
�� 0~   ,��i�W� � �l�����	˄�A���(�x��(�����M��c@��B�S�6��Ky
�Q��ȅg�M��y�$�2��uNJDc�OX6I��iuM4�Be2b����  �C�8���|��������<o��@�YI)���R[F?��(�)��ȣ��^���7j�A6��%��  �UH0yʊ
�I3S&��'r�I�R��[P  : �4��~Q��>h:��0@ͭ*�G;�|��/1�}W��zH󘩼�*��6u�d�K�x � phu�Aԍ� �(�
�3Q�� ���O��A��a	A5l��(0����ʩ $�0  �T� �-���h���9���V�ɿ�I�	0 ��VPc���@Ԩ` M]H@A�@�ѧ��ᵌԣ/��;m�6     ��"hv?�U��Vd�dRb�=���C쵍�    Q!��                                                                                              �                   �.������Ĳ�/�G�m#	��N-Z��0X�8^)��y�>��:C�id�LŁҺ-/��9w[R� �<�%�H���  ��H��-��F�� Q��,��GI	 j�EB/�p��   �l  X   0          ����  +                                                                                 	8��0�>3 U0   x                                            
</file>

<file path=ppt/media/hdphoto3.xml>II�   	 �    z   �        �        ��    �   ��    �   ��    I�[C��    I�[C��    �   ��    h<      $��oN�K��=wv��WMPHOTO D�q � �p �cl HH�E@   ",4� B�   ߀        ��zQ7/�A*i�:n �<�$:N�/��#�� �+APF0�7$gc��	�a� A�J!���&�!�2=z8�� �N�0�D���t�KsC�Mf=&���ٚ�5N8�GԐ������1^����|g��Y.�
OR����A   Ca���L^�	bu65��Z��\j�ɺT�Q��XX_���֥"@ ! A�1Bc�Z���v��-,62P�'�'�Qɉ���<'x#&� � ���'A����!x��I$$��r�9Ҷd���     ��E�0F�h�C;�<h�b���*��G��b�נ��   � @A�&�@$i�t"u��Z��5�$l�I�6J�  @ ��@��Q�%!�\kL"!�Ʉ��p	  !L)�	��Rz�,0!�4�㛧Ln�W��8c��ٖ��e��Q�Y�QBO�q�p@@2�8d���d���OY��1���\KF
u0  #@yXKC��=� 0+1�D� �0q"�                                                            	��A�1��Q�0��{�`R�h�J9#$�����И&aFCB�Ci{X��(O��(%	ABF��В5 0�{�XQ��!�2IF�TI��Lu�/pD4 ��S��,C��!'��x@)�@ �S��2���C�I�%�\��Tm5-�!L0E�                  7�	ʵ���G�LOKտ�d��Z>0�6^K�фR �G��3�����_�h�W�DJth���N��!�(?"0��!dQ���z��8|]�>H������`m-ׁ�׸�ďQ�e�p��8I)f�N9~                                    ~>X�l1iۊ�+��C�����Ly��_|C� �'������*�,�<l�����6F���%�ڛ��K��6?������A��PL�j8��P�ܣ!H!!��|?� l![�o�S@?           �$�/�a"���#�7�FX��Z�p@<��O	@�D0��w�� ������A	�$Ă/�o+�Q�ۺM�&��MG��؏�� EGu�]G��֏di,�p�@�] �"/�7��3��EH�/�&�1�^�O  8�@T���� `��m^�fD@�]�d���4���p��G	1��h ,(#@��2��ʂ$�9���	�   x �NT��	��� �%�&��K
�Ϥ��xFXA� A �A�Pg�� �A�A����SW"LZ�`��1�v�z�( �
/�.'9�H�7Ĵ����=E��ń��ōY&Y��9�:���c���V�M� ~�ǿ�uX�B�B&�Y�Y��cP��?�l�gl$Z׬�(o�o(/M���%Lx;&���5Md@��K*��!���
�aQ�^��8�M	� �*i�!�E�`�C�p ��
�J�&I�z��m���I�{!:4��>H���       �           �H?��������10���$��7�5U�Sɽ_`�� ���a�$���A��* ����.�Z$N��R�a�8|\��O@7�KZT/�Q�#P@"�ǵI�����zDC��bA��~.%�w|S�VU{��	��!0oa{s�V>*��k�^���m�}�󓎾�`ԘѬT$�7�U原��T�R�$9�-k�T������,N9��t�$e��iуrP����Sr�c�E=Q�fd�f���U��s��LF��N 
�|�	�?ȰDsU�0�E��*�Ati���F�e2W���m�$�)��{U3I������E�& Ɔ��D�3M����:ɇ����R�/1`�Ε�|��+T���.&a0��       0E   �(�  �                �          �     ��a�,2���C��+��:�Ӎ���Ĝ P@}���Ĝ�[|�[w��4�#��ri���G�G0@1�^����ŢH## �e�%�f�,R�8\��MN�\�dk�����#T�C!��BA����q�b`Ji��J�1F�&�1�8��n��c�~����F���]�I�}@�� ����a�VZ���JP�/<H��rǈP 0_��.�[pR4��\$�)�&3�ЀXdG�^�0pX V����֗X���)�6E�s�:�N���h�>�gXՑ~Z�9=nw˘��d�_ ��cͺ�/ɒL�
%�0�1#i��<�j�#^�k4� � :i3��k�s�2*2u�O��h��:�                                  �        �   ��LZ_e���`��"2.`0����ު;*[�	�.r]�������ǏP@=�&H���"g�8��8IԀ7l���I�c#	ifD-�c*�d��1SP�
��w	�PP£��i���=�)����@a3BN$'�_Exrz��C8ZH�n��`8�J��r<�b���d�,(�ay"  p�Ο�W�N�R��*����V���*a����bR�)0@l5��Q!`��N�U�D�����)b�"ZE�9���Q,��-��E�Ƹ ����i9 !���=HH ���۸�|                �                    O�.�6@� XL��,�<�ab�Oo�XA�e�&�����|��Ć�f����j=�j��&,��hRvr~�46
Mő0���@
������JnX"�|�;���;̞)$X��d���gVA=�_q'�S����+H��o6atW�s�, �D�e��������QEۢ���.x���Γ��ve���[�F$TI;�R������	� 7ҀK�w{u���U�k�6��X0 V�9l���                             �@L�FGO!�%8!x( x@p���'Q31t8@v��sZ�ςd0��D�Cp�a�;�AG�,6m�}���q���bD�|�Y~�"�M��.6.�BID��Uxك����(W5]%;� ��4�����d8���X�\:*i�a+44-r���` ��?I���m(#����;�����D[b]�    VZ���        �           �2�@o(	i�*�.�#>,$7��+B��p�z�{�R3�	��a�*�~�w�$�<���Ը��C��|��-:�����"���j,��Z���܂���'��9Ox         �	Τ�#�DR�@N		H"tA �@� D(CXF8�D�,h A� �GML ^�D�LC6rvp�z�1�H��XXS,�Ё�A�@2��t��d��+�L���dC�.H��"2�����E�z��NͲ
Z47\0DR�������V���C *^����|)$��i��zF�hJ����[@i�פ�9c� �I>s�%]�f�B:Êo=�I<v��xL�7��:��V�P`Yș�z����L�-�0U%�܄�hd䰞�xOM-ڔ�Z��w����f�!Ν��,P�!���      �   �  �`          6A6A� �$^�F�:�%��/��/�� P��󶠆`7��	 ��?�}��)�2��6�D>�;c@�q�A ��aw�/^�� 0@q1f�2��a�v,ǂ.&�.��u1���Z9���o��BCS^/DDN���l{ϻA��sJ���M5|i�Z6�'(�� N@0�H�0y�v� !n�@a# �%�",�0h��Y�b�E\��H�� U��A͗� ��N+�J�ĳ���m�sX��/L>$��nSq���G�BA�{)al师�G��	�`J�c�<�{��D�BF$���"$�D�W�]h��bM��2Щ:
��      f   �  �        �  ���Hta;)tg;)�   G'�C	���E�M��8����0�(����u��)Y�0F�|`��CL D!�i]g4IѯGP4h�"Nq�h����h��F� ��(��L��$��PH� �,S�E�<!2�I�ri2DB
,��1��&E�`���r
8D<=��1E��	hE=0xlIׂ��HC4d�kZ6K/ѩ[g�U����+λ�7V-b{�U)���l���ȑ�1x��`�Ё��^}?2�I }B3qS:Cb`Y�i!#3����a � �H�6	�x!�Z=���0���.�
���	�D�m �`D+���$���)���*J�[����R�,oJ�6-$-N���Afd3�=%$�iG���"# �U��|�cr�QH���Ac^�e�tw�?A�wz�" �SN���AqY�i0��q�ȶ�J]�n��)�`�����'��a8A� X�7*�a�ƅ-Wܑj��ѐ=V Cd�n3#P��E=���J[�"���viuDi+u	��lkY��oik��ԅT,pġQ@r�ցԚZ^0����a����۾���	yg�B`Og�i���	�j���*�D0\��l���"~z�D�4b
�T� 6~�M�G`�E�S�Y��� � 2o�D C��9:��yķ��*`�"9u��˙�4Tk-[Z 1nF(��\ ҕ����acʛ���p53��O�{�cg�YSP�f����b@f�,(տ<$�� &
!.Z)I���u1!��s�G�[��������r�" ݀�A\�Ԑ�S�m���I�o�hl�i��\��2I=r�Ҿ��n���I����m1 F���������2:�E^��y�թ �uD�H7XI��D�	��Y��d72� ���#	d����2b���ǋZ�ű%FD�*�'�GA-�-9�Z�
XDD!!�	(ć\H��N��-{�����n��A����8pP�o�j��a"ٰC<Z�%0���"T5�I�	�w�Wb���Y�<�ս��� �+��4mE���O3�`�b�L䣈�"!pS\�L[:�	 ���W�ch���h{���j��A���"�n�+�Z{�Nf7g��q!>��Fu����/9!+������4�`2VJQo�0@���>E�\![C��<f!��}	�g�$�A�Y���C,g�r� �A#�JCC�cb���@�ˏ��)E/m������IPj�HH,,yE�;;#�w0Z���vO���WkJZC#Ա"�60V"�|`�O�ǈz)�3�637؜�_U��ǳSQy�m$�"v$�h'�xX 0ޖx�{Ǡ,�$B�8��o���vV��;~ǔ4gL�#ё��n\bA�M�� �4��IFe�Ah�l�۲8����@��K��G��"9&_iI*�퀵t6�+1!�GƎ<1��$X&sL�S,�"i���Y&G,���%�y�9f#�j|����iI"��t]� (�򤸅dz�t���G/jT�ZhU�5����Kb8m;�NeN�n�#:�du�t��!$f�ȴ����R��`a�D��hx9�?񫅋Z�?��ˁ;��&�T�1���b�k�}��G��l
o\��מ-
FC:�p�O(D8L�3E����	
!�����!d�}9Lx�)-LTv����I0�G6�&zu�3���-ܓL�&�C��e #��b{�/�"�Q%�L�VjV�ȧ��B�2�"������1u�]�14te1�3c@;7���%���;�AO��M���s>�������L�[��u�����w�Ӓ
?F�4x����A�z��֓��\�zh���ė����,�f�L[�����N��0�����X���rw
�L>��S-bY���~�ki-"Z��9�I�� b�LCΆ�	������t�$,m���B7�sC#Y��H��MB2��5ZE
z.�����R���%�QS�s����̠�|Hp�;)���̢�-P(�b��$޳�K\ϒD�%�y̠i!@�:m��J�ߥL�@��0�ςqz�pܦ���\5C��^! ��դ* ����
]���G�@�ڨ̲٘��߉X���m8!-�5V�0�pX�S��)8q�Ri�苡eWZ�����<ke��fVO��En�R�_�X�w��9:=jc�
(��<8!U��o���7~��3��U(I�ɥP/�_':$ e� ��bD�礹n��LT�fא/
��aI{�{�
�m���/��O�(�V��y�rL*��*n��  PT��+�z�m}��Ϗ Y��;���''p�6.}��Xd�&�T2��IXϘ(`��g0�V�A&�=�d�j��W�m�x����C����3է��lu%��Z�L7�?Mh��޷����-�n� ƨF�4��1��])7^� 'M]\Rʭ�H�F�)����b����՞�|����m������R��v Rr�o�-���Re[�hא�ڴ͠�)n�GŦKCp�YY�d�i�\-�h��T�,XU�r=K�HƋk�B��b(��`��R;A�Oz��Z.X|L =���f��N��r5[�+�!�8�H��5��бG=;����*�eh����f�b����ވQ+4��{:	�(k/���F���\��$��/�{�W�k3+�$�qe���2��D�5����o@]J5��i/�T63`j���q��oR�Rnxk$���=���xE_䞀to�-�S�m���;)6��B%Gk���wJ���I��`pR���'��
y���.�H�m1sHێ�O'�X}�9|u�_�-�����zr%5j|_���ձ7e��J�lE%�;MT~��Q	/�MO��i%l.�)jE������ �{u���?J���in��#$81HR���.�x2�B��X�O�kI�<%�k��+������-�xq���z$�!��;p�j�_	����`��P�,IS�hk>��������!5�@����i�5UiM�Í�FÄ���(��>ڵ�rm�Mg��b�v�C(oq
$*I��<;�bVgg�X����^Y%V�['��{X/�+��kV��~=٨|��W�Q�M�V��d�տ1,d��Y��u�`�R��j�I�u �y7׵P,��f�'���7f��e:;�{�gl1'O���98��!�%D���M��k�Y/�"�a"E_�];��]��#)��53u��k�d��_��X+��Gv�]�V�q1����K��	��02� �a+���*=C!r�ہ��uf.V��~��K�4ǆ�½�lI3�_��R��L��E~�I��P�,)V�>������}#iF5����59$3{̬A���l!�$
�-
δYn�R� 2P���4"��R�G��I1�-,d(�K�N��̒�
,�`VL��H�k��I	�()�Ů�z�u�"��&��(��?g�,L�zr��M����1�,%����B�c^��#s]��S�`y�]<�FD��PZ�Һ�LK��|T�K9MV贀Ø��SU�j���&���ތZ���$�`[��ϭԀ5��3m������JY��F졷��^��<�ںRY��$b"7���#�	\I�P:�sù�Q��	h�K�ыr�V�=�[�f��h�M%7����y94�w5��;7��bOi����V�,h�z��@��݋��6�e�k���⁪�H�4`�B�{�X�!nSO?��i�VI��~Z����g��.
��Yb�a͚)�Ӯ,2DZ&>cp�#�}ع<jjEI�S�64��aSg*}���z.��_#
��9a?��{��դ�� ����|��d|5�_��^�vj�iV�_,�c�+��=�.֍ Q��ojXǩ������,'��VFH(^���{kKZU�!+���:!�\��-��J�4�3p�I�!2hS^�.d�f $HD�2Kb�3�n�il�<�Fܹ���)_-u���t7!����(�W,x�-S�}nX�s2p�GQ*�J*�*��b�E	y�"!⛪�4��E���.�Հ����&З�V���fM0� F���d 
�  �'�6a�^��y������L��� ]Ŗ3%A]2�dDz'轜�e���H��l�E���RRHH	��/���@��-C�%E"Yd/�D��v>J.E����2'ы��q(�ش�,߿�2�yP���)&��%!�>{7�f��*݂�R sp�5r�4�!�ڋm�|?�ksIXg')�_����
#&��ذ
��P��j��Z�z�h��j��VԄ���\���}��H����W4VǛ�Qy�+�z���[{��V��te��gA9�Iy���8�(���X�(�'�_B2x��z��P���WXH%f�������(|[�f<�����DL�,���Z�4
�9:4�Oa���d�J�BQK�
��_P�CهO������H=Ce�n�O�ޞ<� ��Uk��,��Y�y���V�����F���?Wg�9-�/�z�z�<j�#X1��1;H�Ԣ���ޖ��B'��m�ا����-O�\;$�!�71*��\�L�'��®�d]�ٴ ?03��H�׮������Kg���kn��Ę�5�x�j����	�0�?%���z��"w���>�����)ֱ�~1Uڰ�+���H�R/�k�&=�M�ϓ]J�z�wy�t!.2������$�n�k�O��&G��D��I_���\��Z�����M�<]6�`r�Kk)���2{*��nL�������$l�#`����R}'�ڏ�-�鉶�b�Jp�ʹh��0�n�LL���	�N}H}Ǹ�e��e�0#���ɨ�?�=�W~��-�G@�Wi
Ǻ���\�
T%0�D�j)����#4K�)�	��N�䃌ET��Vg��Bv��a���Y�s����+�|�1t��.�Xu��=;�h�G�GZ���h�� ��!Vj*�w��htm��iub�a�� 'HK�8��V�,��R�'i�'�&U�d�E�*�E�v>���fC�s!���X�d��ǲQd���$IjŮA4"
���6o��c�.ϊ�n�fv [Қ2Zby'�#�e�orep��& �&l�� PYl�A�~���5��#��.3*6tHJ�"H�mT	X�`��p�I���
�M'�H�*��V�
�PhU�{v�F�U�vD��$U�]�s�9�lag�Ց�/=,͝ ,)ަ�k�W�T�(������&�|�[I�b�Z�Ш-l�u R���U"��$p�Y4N�#�'�x�!�D�b�w=X�șW�B{�E����P�B�͹�
ڛe#b���e�CS�)8�)G�@�ׄ2*�T�M����"l1Q?,y��Xش�@��QB!y`��뮫
'�!c[H�س�<�d2�&[����ݝ��Y"�H�
��J�$!;�h� 93H��/�'!� �G��օ���q�4���8&�;i��Lz�r"I�����J{��ּ� $�xRr���1�nh���h~�?�����*�����7���Y p���Q�:aQ� a'�j�d��3�0,s�rǗ-�$vaI�&-�7�I]`x$����D�xĸSsW� ��G��O
T��
�Ϗ2�H��p|@pI�#F�pF/���Kk�D�9�����`��Z�̾r
XT�� A j��t��+fa��ꨖT���Ӥt�ufi�������|J_�։<+��o$%�T�^�)QaaH[ŀ^��b� ��̓����7$=���e&nl�O?��.A	�~��r�a�`
>�K�U���QI�0�g�Y&G]:a:���P40lf�u�s@ �:���O��3ׁxQS&�
�˿��P:V���`a+単K�Y�DY1`o^ҟ�zת����O��g��h��@
�\�	U�*X�ёT Q?���>�S<�E
�P z%fG)A��G��@�Pi[.�B� �y��-�BT�~�1�#|0�$���f��h� 9L2;H�3�aM�:�t��}�}�w 
BG		°��c��"C���S5��&Y#���7FU�h}3�dRJ:�w���cWҐރ}��!�����xT�3�t8��{���8{A ̒�
G�Q�q��M�i82�cے�?��Wt�C�tu��	�j1Z	�XU�Kz۵��@
�f&���(��F�]Ϲ�@�re��	��1= �Q�T���@���U�?��$�V����3��;����S��W12DޓPk>l[=�������L);�P ��s�])#�P2j���<�6�sd`��
GQ�'���������Ż��&�-��#E��C���Z!��.��i�>�gh��O��)���DQ5�-��≅V�<R	t�X}�N�(�t1#����c`�SP8R��?|j/t�
3��^!�,X�XJ�r�8�1g�c] &&&G�<�E����O01kbJr�&����B ƥ=�?�$!������"�
�N z��L��B`��yH+ ���>��*ma����H=�y�1$E|d������t ��B����
84��4�GA���C����)h9$��9�|4�C�C�T*
�C�ߔ#u��#I�
�ra��vu����ռ�@bÙ��2ŋ��z�d@f� �W�z>C��F�>RYa/:��ΙUlnH���O�'=|,ޙ|���w[H�|ݛr;3���d�|9�r4j���߅A� �����i&��<��S�%@� �`��O� ��GQ���`��䝶���z�`���nQlH0`��u�[6�2�~�L@d �&$�l4D`Hd\�P@��((ĝ���ȸ2 �bZ1�xe�{�A @�˄m\��k�}G�m���ਏ����}��u-�
1�Lx�Q	a�,��Ju\��F"@��I��T�*��eR!'��ww��e����/x( d�(P�p�Q��(�S�.`�g�P�)����Q���Bfq៯� �Nqa�XDj�h!�!�#�-	2�L.T��l�2����E�(c#(DjH�r�^�8AB���b� z4�h��?>	BA#I�<L�N,h(�C�D44+h��	ſ�ubėarhi�z�K��YH���L2��ࠁ�AB���Ɖ����h �rBl_�3�|{�<a�1�O�F�2S�U5����>2�f�.�0�h��5Z��saC��(f$2�$��a1�1��������@�XZl�Wp@{a5ٰp9�$���D�
B�Q����!Do&�1�����	
�JѦe�Z�s��,8C���e54j-S	c	����x( p0�����~��@?9b_}�#>��kA�6,�g�F���b� צ�Т�SE��+=�^4��<gv>�Z�F.��<�ж���y#	�kF^�P@�a���݀���tZƅئ&�L}�(�����T/��AF����U�¾�2dA�N	��0�U�6f�Y+ȡC��a"�2��L"7�0�ƴe�\�����ɠgً�X�d��n\	@a@�[6]��[L �H
ո#��R
hR�$А̂ ���agƘUj����d��	A�5@�Fւ�/�*���ڂ�� ��0��F�U[pY�\�a3	A��i4a3	A��i4a3	A��i4������A�B��
P�b��!2���P�"��yk�TJE�@��� �� �$am�(�ZT��s+yh�1b������'�*8b�(�ĳ�u8��*�1c�Ē���踿�I*�v��,-�p숁<;rb�2x��3�y��tY5�#H��Q�)i��̴x��fk`^����]��sR	2��הrfM�<�U�!"�p)$FZ"�E�L������]�YA ���za��@�G�`AVtJYk�je��n��x�x�(���g���WF=g��[l��E�>��
(�q5������f$��Ր�$���(���Z*�ˬ��S­��"s�V�L޼�u�&�TUT~6��2�eB��J�t���ţ=
�h,	 �����k �����F3,�@0�G�LN�Q	I�bgܣ� � �"A=�k���<fI���H��FL���q|��1E����)��_h���\x�G�ȍ��!פe�����]h�i�!��D�^�L p�@}%�<2
b< ^�l��(1�b�pX�x9�L	����f&8�,6&�.v�|!�Е�!!�p�"lx�x�bb`�+Q�)p��%h����KI&_��\n��"uB��,��Vh�'rB�@[	\>�H�T^1D���/סn2�!qIN������	�/x�߄p�4�dP i �%`�]l��e��6B���b"-5���3aSP�]�
F7�`�N$K��cC�TL�\�, ���� �}�-��"�|�&�d�)}1��6AuZ����*Rcf���(ԵP���Wً/�(d� ��ݭ)[f��˿�(�-Q(����YR�.���%Rա�Wb�����Ӛl�`��8���,��!H�N�A�4�T�F,�X�,Xx _�����p~�� ��a��.�R��	 �%�S7��X޵�,X�O��/�XL�ƑFE_�6�]�B"�}[qP��k�J�--&P��r�)�6�������C��PfO��!pe���D�fz��&G_1$��QȠʊQZ�R&�3̬a����H�Yf&����0�|N(p ��E�'��;�bI��	� riQ��p��h��q�̃`h�f��g�_7�~��,�
�m��d���WN�V�3�lQ�X�)B�)�������'���HFϋ���1g���#��E��68�ɕ��B"Sg��E�@��!�%�.�uz������������ɭM9`����&l�űc-�&�G���r"�_���)
�+�X1}�<�^e"!�䱹�l%NlQ�2�e9�kR���_(ٟ=8�E#��Y���R�-\�X\�X�+|���ey�t���z�
�v����r�]i�s�G�ʤR�����
8Xbv;�Y̏nrV*J�#�eck-�HS�$�1o׈�S ����dF�YL��N�8>Dj���ʩ��      �8         ��ޖ,t)�y� +�                    ��݀       ` ` 	 ���H    F�� �@6 3� 0 W	���m�  p��ϥ�J���      � ��                                    �� v��X�D�[e����m�0�  `    �� � �              !�s
F  T��9�	4lS��� �&=�#     4����
�
�
�!��j ��      ��#�`8���&oN�N��8  �L<��� 6A ���;�NM���       @� `        �        �r�����v���W �e���&�     K�p�F&!�    `  0   �@ P        @       ��                    #          0�  � 8   4f�`�J�
~�:�\���̇�"�:�� @ @ �$���'Z �(�0 \5o�/Y���.�tjOqu�wt!�0� �"A45��]�E���ͭg����!
�\5W�2��U|2����Nף���yz� �e< ڤ5��; ROhB|u&��	*z^�Ӑ&LPI�I�T�`���̴�!�Р�]��$~�ȧ�bce�&����;�#�bnl ڸ�b+�f`�            	��IO@�X�"��          "��6Ӊ� @   �             ��  6$�廤���@];(	a��� ��  (��60P !��2lQ{   ωѕ�x1CqbR}�@C�]$ɡp              �3B�%��   ��                               d r ��@Xb&�>�  �z�@02 � {.@01����|r �������#�U���\�B�� �(0H���� N@�!���`  � ` � � ��   � 4�1 �n�F �0A��`@$��
��羴u
���H� X��]�'�Wj4e��B!a�xTU@  �䋭�2�C ��"-� ���  &N,   4 0,$0.�����@  r�ݖ8��`���d�T"��x����|P\�� ����&R?�D Pr���7Di g½�, �g���|��#bE�     �lq& �̀�                                     �T�1R� ,	�#�2(�D+vc!1E�p�:|��� ���A ,�( ���,}@ @ �  ��2�
�B�  f&B45OH     �� 4�4          ��  |�-a�3�/Yǹ�I!wA��yZ�B �2r\�ǗS��)
�Z�7(���p?|k`�ۺ��D�R �/S�E 4�m��s@b�sC$�[T��c 1ab2��.�#�  �8               �  0� G"�    � ��ڃ��u��  3��|eƲ0  �~\��&$�Ý^�8�qKݡG�N�A "!�.m���� ��� ��- ��4�l*E�( 0��DL� )0Ńe�  ,  ��
��~`j                      �,  �XLfcc@D0&eO`/�*���`�`f ��1� � �	&����a��CU<     �	�                         �=%  � q���uB3P0      �Հ   ִ             ;�              
</file>

<file path=ppt/media/hdphoto4.xml>II�   	 �    z   �        �        ��    �   ��    �   ��      �B��      �B��    �   ��    �      $��oN�K��=wv��WMPHOTO D�q � �p �cl HH�E@    �+� B�   �p(O � � �!�U�H��PǔV=="�0���v�+7�=��jl��5����9�	�!M���ؐ���%�9�L������=�QI�D�S�C�%�|d0�ҽ�!�! �,��0Z��ٯ�C&/�D:ĕһ;,p�A&h�u���&��4�]�IIGH�!@p	�FA$&�f@  	             �                     @          �����?�L�����1��;����z]4Vb����X����,4L�]���G�a�׫��~ 	M$p������PɁiy��S�@   9)?��@     �%�   ��@�J���GHx�3�|3]�c 7�h��uy��бI#f�E �
!"�FCͶ����k�����^�U�I>�Y��.�H�@L	W���q#D�'�����x�s���]	�(�G�<��� ����   �;"X��     +1uL��Y����P�M{�b��rY���hV�fm<���@�i��Q���n�����Z����+umZ�V�_I��G��� P�Q2��^���\Ҕ�V�E�c��ыc���į�.1�Y�b�"Œ����@T"P�����C3    �(�   ���Z�_cO�6��-��l��,D<Q�qh�,d��u$�E�2�"��� ɞV/+��0ا\8��!�Π ����d	l��ݕ�#��[n�fƑ��3qe�ϝ=�`��bi)]z46^x�w\ձ�c�oh��x�         ��s�L}�L��v<S,i���dNk�Ӈ+���'S��H���]�4'
A��\�V�S�cO�X�AYE, r	Z!���E��+��q�H���j��On̏R�~��.`��"�DRtU���f� �   ��c�I��0�xx�8�W'�`�j���tê�+m����z��,>�YaJ���A��@/��z�O9)D@8t��:�����@������,Ճ�+��ar�b�z��^�`����\        er��\h����r�m�ƑtX�vy�()�,�˄��5^�՟��i�]�)�!I+9ȼ��$,��[S<����Ȗ)��}6���u|0�\%}��m�w]�9py,���@����  ` 
.�1�4J�"21ŭ��޾���bPk&����� $7A��v������F��G���]�i�5z�\�*��M�y�[�+o�X|        � ��'l�2!��t7q��D(Q   G&7� ��)>ŋ`�0�{�$D'F����^ �=�MEA#}4,=F��A"�����b���O�ƒ��?D�h�K ��J�{~�]�(ԂMבlրQ ����`�]��[G�0;MF�#D�&�����CE����t�l<.<(XX���h� ��&�%mɼ�:pM�!�=,Z,(g,x1�pI�	,�TZ�b
 7aE�	ńa�8XH��q�*$�1����k��4U�������D�+ap���4Xu�U@c�=5>.<9��5ˌ�BH� Ap��hq ���(L��.�o	I�$���9�!0����2fs_ĩF)ָ�jt�R�����W�@E��0H��3-4n�Y
��j�'���6��&�?Et�ۆN�Rӓ����y��3U�v�I%!YNɘ�����wW*����а�*�r�jB{3�13��:��i鉫"��U��ū�%y
�+V�A)�d��M�Iz$�S$�t�(֜S;�2�7�%������?$ݽp:�^@�Y���/d��B�����R�u~�ݐ����F���I�k/�_���nWt"jV��G��r�	uWC� V�	z��}D���w���d�J*��)�'��XT�bBr�*wY���Zn����ԭ�im��۩�n{�v�1I!{ϖ�RUk�P-�X�]%��X��s'X�J��I.�ҺH��6R	b=�Ԉ
Ț�x��j�h^A�1m��}A'vŗh߄��LƵ�7��nz�h��/Ro��Xd���e�ݴ��$��N��S�B�Y�2ۂ��z�^�۷.\�n�6��ONg��t�ZR���w��V�r�fc���W�����>)$U������(�ڀ��4�UCt�������nؕ�Q�a�Hv�D�rG��A&77w�T��s����6x��c�/��M���ۭ���w����V�;\��&]�w��ڴJ:ƩNu�Q�׆%��͏
n��j9V�JZݬ�n3��!0��d��N�\�$	4���!�`������D0�@�03�L 1��\��Ho�@��� 5�%���.iM�6���AQK%=�>���?��ӡ��ٖ��G�v.yk��E��8�]
��2�X�^�lѷ���z������H�B�4c &*����A��B�+Z�c�����{*D�+����D���s?)U���,� hHh�X��;�J�J�%6`��9��oS���lc�v}I�80�B�?�q>O�$��&��\�K��	_�(ecL����8�FTG�WO�<���W1��Ώ]ִ��O���g��M�=���"|��)���5yvQ�3�U�R�1����ĮC_��R������$ܴ���@o�h�JkQ�[J�<M+'�
�l:$��г��Q��^21{����ս�PN�dU{	���]�@�b �z�]A��u��5�*X�����˔z�\����� |-Kt�@B��R���
	�Mx9��@�kCaF$t��2��6�|��8���ΆKt0_���"\�봎�Tx�Z�e�����>�J��id�Q����� ^/�����������[ܟa1e����!q5�B�k�6�Ε���+L�t�q%먻�żR�9}g>�]���2�N��8�$U�ESe:ol��F��3S�2����"�ܥҟ_���C�)�{Lpl2�i��*ŭE�R�H�a�ZT��w�H�NZ���#n}֎��52����<�a}0�����l�m��c��&�'���U瑩���ʣ��#ό�7�ZvRR�q|V��17p��Ą�9ʓ��c��.�$yi��4�1�h��g"���zv))}6s�9o.йeg�ER"ZBZ�iT��˙[=��ȕΌ�_d[�&���/�H�G�Ax�[�k��f��L�OKV�wg L���D��.�޼B�ܔ�H�P�4 A��T��RaE��&��$��ut-���Y@�V �G��"C����D���R�o�)3�>-�;���0���*$��Լ�Q�#m�9o �9G�S� �oB����[]�Om�	W}er���md	��6��@�H�&KFDVN�o����IrgR�b/m�����~E ��4�o:2���DD�N��jSI��G��S����N�n�3"b=�<���M��{OB�+��Y�~2bY;�w��`3qr'�[+��SM*xq�K�UN�����QÒ���ّFo�Z.�q��`�;<��i*6���b�'3�L\_��I"������iV��>�a� ؇��-����I!��c��g͜�i�~Ë�
�;X������E;�}���)�X�giߕϥ
作�����jS��r���,\F擂�=�T2��9�yw�*�$Ī�7Bl·[��"���!�'�r��g�2���7)Ty����,���H���J�/��sQ]ew�R�\Tu��ψ�Ώg�I�K���Ӑs9t���E���")�.��mڳ�b��_�ڗv�"Bt#PS�_e6�`��P'a�{Z[�̔�-���:4+k���6L�L#�w|��uH�=�K��w�+��}�B����[nܛ�zB��>;��KƔ­�~�{�� ��vO[Z���}j��(��x |R4�B�����|�ry�e*���b�0#@S2��1�	��ꐀ�ş���!H�t(�]�����3�Ζ�7bd�g1�d]��H��@ۭ0�ϸ�w���X("�"��)[9v�w�B]���(ۋ܊�	���L�ܝԠ ���	�Hj�k��$8L)H�����g���8l�ꝬuXMK�Y��<i���3���(�9g�c����,]'P�R��Ɉ���yaP��X(�i ֝�yx]
bѦ�Z)u9Ϥ3i��h��(�s�[�.���jU�и��o�m�]�"�]�q����ԘJbbBl+����`�Y������X�z�f�1p��a\��ǔ-���5�]qB~��)���'��?����}bX����',;��Zq��m�H�����*�����U��1d��u��54�r٦L��ͿhG�K�1^EfO��਋5�G���q���`%s�Hk���yE����2��(��#�W]$�e��7k,�t��(>H��o��+��u]3)+�=�K'}� r޼��T6�����Sȴ���F�R�'���S���H��T����
%bJ9J���R$§��O�լ�+	<!���(Th#F��ÑL���&d-U�#�h�
����r�b0cǞ�|X��L�A-2@���MkgP�̃����OM�Z!��q�Jd����v�
u�� �Ć]L�SKAԁ����w��N.��G	K�_NR�A�BI���}��Ȗ\�"$Ol�%e���ws�F]^&2e~E-�T>� ]�x\O�ݣ�{	���n~~���  ؘ�@���P ����� Y�B`Ȗ*N������`�J��b�e��zf����G5'<\O���e�y��/���g��v ����   �s#�Xc���+���8MD&                   S         6j��4��iKqԁ)�hQ�����F��A��)� J�xV/�gl@DO6��p,�1-�HL��@�� b�O��R{��A8 }[(G*qS�E�v�X:[ �R�Ah��d���X�P�3:�LD��f8 �l`��Y̊o	�  o��@ `                                                          �ρ"<���ȩ�����{�-d��8XO��T��%yk�h�A�� 1H��i2�"�J�_`���Q"yycL� &��O�G��d��4��� �9CEI�`���jr>�@"�Y@փI�pPt�1���t�.��g��9���O �
>u��n1��<�AMT\1�d 6�h}S�6�]�Ȫ�dH��4y� �� ���c�                 �aD  �                                                      ��Z��=��4K�Q�s���N?'�4t�h�Ժ�>	Z�(���m���16�!��@؈*���#B,�DBf���S��-���e���R����F��gJ׀r(��4ǹ
��E[}`�����f8Z'Nl��S��nG��<�Wk8�!@G�00�Rg���@�q0qN���� ``    �                                                      �3�و�����r������襾���:�c#��� ��O8�q"���Le2�U�3��2:R�G��01fCn�����e���	d7`[����/��%�-�
�h�ۋ�x!���;�E�DE;q�YQT tS��`a��R1.�Z�	�?NQ��;�e�1�c�5�i6�  ���� 0�ĸ�Q��|b�t D����H              ,��     	0                                               ۭ:ֈ�D�6A@Rc8��Ց�72W�#�"7���ͩ��hO=uA_D��U�'Ca�	��u�Y�����`"]���l    $                    0   @  0`                                                   
</file>

<file path=ppt/media/hdphoto5.xml>II�   	 �    z   �        �        ��    ]  ��    �   ��      \C��      \C��    �   ��    mN      $��oN�K��=wv��WMPHOTO ��q\ �  p �cl HH�E@   ��K�&�F> B�   ��        Ja��F��E��$�b�K����L̈́�"�@Aa��Ӷl�a�ڄr�nX�{ ��D(I1�p��;K�u �,E�]��FnG ��}b
G�?SwzA��! �BImq1����2�k�{"wF',D(�U�e��K���!4B_
Y΢(�1"z�]�F�L���Jlz&�����+�C=��Ʒ�'��I3 ����\Y)�Z:@��dd��IB�à�`�"xz @B$]��%�0�ֱǍ*��`���XB�                                                            ��aA(� " ,1F8�;�.2�Tq��$����=e*3�?�<./��!%$�������/�(�� L�fd�T.!D��[�4A@��A�	!G^���.<�%��h�(~
iw{bN���$k�  `�T@ �`�|�8� �	��@3ZAF#F1��U��[啂	'�_@��0�p�R�޵yL3��BmbpSz�[@�AI�!6����T�ɿ��R�BE���$�!�1��U���z���y�`@�F��#�
iy:.=�o+�Ob����0�#�DCp\O�آ�>@�
P j�Į/Z3 i�'V��ѳ AD"V�Ib�Z�L�#�ad=�����uf������S�"H�����a�2���Qت�z�P�yJ鈇`�V��"��XA�_Y�ĺQO��t���9��cQ�_��׭
S��`�HԨ�\�g�Pq�H�a��T� ?2�,ido�F1`�#� ��#DQ#!�x��(�!$��2EZD����lt�tc <0�0F�� }w)��/�??c���;�k���%Gř�W��sCe#�=���sĔ��W@�`"��-}2q"�rZt�J��^�P[Q����1�G��2�"d���/!������G$�
v!�e:�=�]�H U�"�` 0�?�A����� ֱ��|���R��W�#bPT��ƙ3h h�=�)\��~����@�  �����h����A����By[�)����LN�ċbĨ,�� �7�r�T/�*|;�;�"���Xǂ	-a Y��5iF�"+!�V��.�����_2�~�$4���+�߁��#
��,d�i��pߤ�W��r
�_z�-$3�	��B!����EI"pBK򐎏� �0~��|ztP*���;���D�5]!�J��'lZ4+�$�~�Y�S˖�X�Y��o�h���+�
�J�w�o��Bx��r�!��wޓ��HM&ڪ}{�%�V�ջ�C�*83LZ�eoы'�Я�cP7�j�!��xd�(X)AK��z�]&l��'�Q�Rb(�ڌ�X� ��-�eՄ+�$�IRL���f 0  ���ׄ���O�Y�������ɍ4nٟ�S�@e��q˘�x��i�}ꈴ  @ �0�@:b��Rד��=��&F���@��G[�������N�yy��6$��W�	�0  �FA�$i�ٽ;�ON�s6��	(^.��.Jgi��/E�dA�d�A֡��z���@�E��)�4ЀD� ���h s�.�KC:�7��N�/mZ�\�!8G��y��7� 3 ��+�&9��pB\8��U��X�"�e�fG�K5oi-)�K�����}�ji�`�������-3��+| )y#

�9`���0��j2�nʥ���0� @ �CA0�d��H��6��
ܐ� v���VED�'������Pu�{o[B�F�M�\N��ečD�vP��3>�CsD�˗<�{�0    ��1p������B���� ���p��	��1��a�a�C�h�ȁ#�}0����*��� �I���8G����%�/(8O�P�X�#�w�ce���D�kT[�R�2SOƤŽ�ԑ%E8�Z���yNz{��$�n��NC�l����dF���$dM�(!���[�^�2f$�  ��%H�@��  �#��U��4
fLK�@�)� ���q+��/�����C)���tC�<J
�� ���O���:.��4w��U8@�Oza+[$�p�՞m�Mw�h"o��r�l�.��z�`�",���  G'�=�5�!Da� �-��8�����B^$�z�C����,�X"�x����*3ID7i�T[!�6�����04
�E�)��g��m�!fKV�Q�Fx���a�b0��B��x��CL��e�0��a�D��\G��3��6��X c8�f(6@��1@��b<V{l�a�\Fx�o�A(29%�ŉ�����d��ƪ�S^��-1q��:~�D������)�G�n{��4���'D�$H�VDa��E^vH/�Dq�5�g�>��X�R.�	r�)B\���� H
��P*@�z�NVDP6�$�&,CD(�FqK���K֠!�Yd��P����?�-<�Z�B5�75oi���]h�	��I?�9�sV���-5��Ё��ט/3�.�$p�mFP�fۈC �����WĊG�	9bJx3�sTئZ�ZB�*�H`6\{����@(:�#�3>�tB}y�|�f���8����;�D�O�tՇwI�z-i�n+�W4�%�+i��/�!'V&iE2J(xU�<�<�,m19����ە;���R�Q��O��;B�[�*��V���趬�Eu,�<g��=n-H�\a�18�����kD�6�K�$�JJR4E��B}��,=���)QC��@p����=9$���y2E,Q����R��p�K������[�]^M�P���(�Џ�&z5�#M��C#�k W]f�vһ�в���F����,��h��Z��P�v�6 �W��u��)�WSB�I�e��hKr�P�*�QE��<�Mr����Z���=�)MUUU4(��,�������X��c}��8cj�J^z���X�"EQH^̮��J��E�It򩪹UP�ގ��F��������H��NHX�4�6��P��6�*�0BK�H�޵B�K�)tQ����V�'�X�)HQRĬsYu�[��&.$����D��蘱�'6�X�X���U�#3![imi�zf!2�*̍���}F�|%����0�)H�Y$��u���N����n��ɚ~�JE��ّͥaRA崓&��+(�ɖe5�j��M��)2���	-���0��/"~��$8C4����툎��:v�mR�l��� T����HQ\6O��aO7� )
�Qe���͋j�дBHR�� ��U�(�Y琏J*=(�_��s�t�@�2���!(-o$�)?���ջ�z~K���CI��uc �W��0ARyF�j�fZ-m��I�Ms���Ĉ�>��Ni0l�d �\\k�Sc�kFy����vtKm T��;bBQi�td���-������g~�d�J��>ȴ�\������:؛ֳ��qoa>n�׺�6�</�e�*FL31��"5����O�&5`���ϓ����H�n,r��~ӟ7�7Ű��%N��7Y�=����y����u�/k��ܝ��
�-M��:�yu���yIoN&Qc��箑IO��h�b��_���}|.A�\K ��ΰf�4�b�:{U��YP�@q��Mm��<5q*Y�b���s�c�� k5kQI[�=�E��d��:$mI���~B�U�X@r�U�G9���JE��f)�1�+I]d1On�.!F�/z������'�Vi�^��3-^��68�1�>\Uh��L�����ڑl|�mXJ�l+���Pv+ͪ�V�O���~�=Q?�SXB��oԈ)�L���=�5�%}�cP9N����қ=�єcy҃Ĉ��	*	�Pa]�#$ 7�m�E�.ފY��`ۖGӃ7���n�K�M�<)�Bf�`84HѺ�hl{J�c����rc�����D$a]��r�/$H�`�	��J�O����&V�L6E�h��G�����
�Y���)���O<�'�3�nW�Q�+�55d�Q�]$��d@�`���@��OY �x�&8,�F��yK5�V�O�H#\�^�B&E�;�v�稚�\ت(�?fYpr��U�Dj���z�?�װB�Bޤ���U�9ٝ�=�L0} �\�%%LO~%�|yAEd'ů�/���P��H���SC_��664z�$A,���~�;�(��e�q�|��3KB�߆���d͐ߐ�os��2g���/U����,Wo;)ըU�h_Q�Ŋ5Bq��G�ꎕ��Y�j&��Ę�l��2�����{T[��ݳ�;h����s�	�L�cz:�2��D�	�F��0,�rD�`�z�~�9�aU�;c#�t}(��X O��U���Ֆ��k�v�5����4(a�,D�o3�Dtyl�<L6O�ƞ��`��Ծs�)�E��'+<��|>c͍B��u�V:�"O��εh�|ƌj1F�� ���>�R�(�%�A��r����I>�@qN�dd�|�/̄����&r#/����ғ��b����=DO�%���Ψ�6��f6$�\c8���ni��rė�����|�x�Ǧ�Ǯ�&l���'����"��w�}����l�H��!� �]ޢ0$H��${sN]Li���<
�NQϷ��~*��+��2M�򽮃u3#xt��jFF�X�Ƀ��Ϙ����)	�}Xc�9��0�D22�)�ьk��+K�<�n��6Ú!����w�y�������^�bdJ��u�����_�Ve�4X��*�dΈ�8��N��!	��N��2���4.�d^s,�"�ȑ������;kZ�A��?�{诛W��0�� ����m�VP7>�#xAm�
�+1$Y����nx�獺p��L,f!S�т  ���?��ge�{R�z~�L��R��})͏�D��(��\��b
�D������5"t} �v@�*���	�Ɔ��D�7�0a�
7�4ζ�R\Ym�=fT�A��tV�&9; �>0+|�DoǁȐe����?R\	��{��]�����%�4�ܗ���g2K-Bz�1��� �M����:��6�	E��Hy�V71ƍ���� A�r�Oi
%������g��Ҹs���FB�A��wF�Ohq�C����~-�"}��,;f ���o�g��������[��߯���b�,&�щ�؎��uQE8{�j�q��÷ĩ�����<S����,� ���F�X�L.rl�_���c[ ��G�Q� �/�,'.3�tW���6b|���"FS����+����̲�d��Z�'�9���_�V��G��Ȣ��U��!�ٶѱ�.Y~���t0PB$ �,��ql| 0�讴�`0@ٌ�E�A�td� �S�@"�2�[�0@!��ouY 1ϸ�^UY�(�H<�����k�Q0o�Aj%�г�(�؂����g��:�M�I�z,�Z$ �� Nm2b`:a
���rl�ɂ�C�Y��§X�:���U�G��>2�n�̊���rX����ax6�TSQK3.q�'�ݜ[�m?2�X��X�"{
sp�q�#��Q����&_p�Ul<�ڃ�=�:��#�an&R���2�dϛ���n(M`x���߁�
Z�?$���eu��BP�;��j�=�p/:�� �9J�a��-B�l �w����4�T��H.�J9<�:�_#�
�e�p������]�y�Z;�U �z�VY�7�}4g)�Vն��A)��t�@�8@�|�4GG���d���!~�\��ٰ]]3F�xKu�1���Yr�D�R"�yJ'���_�M�$�lɺ�ѭ�a1.a+_$K,+�Q�n�ǅ1(�\+� ��0��8�|�4ap�X����0C���-e�4��)�G��$�[�P�cO+�ƦCtٌ3��V�^*y3���@��k�O�4/,`���)0L\�J=͈T�TVD��q�y�1 m�V08���*s���Q�������Fs�IeHW"+��O�߾����Xƣ1#!:ň.��!q���E�8�Q�o�s�:�M�k �J �	WU���a;�|A12q���y��:�1�&/���)����$T��_��>�3Oy�c�4�N��x����0$Ƿ���P�̗ю�)�����Q�D�rt%�0�!����G��A@�� ��V��O�6�	��; ���ҁqG�Qۙ0��H�[�r���0�̓D��0���?���Ԯ�E��dHP"���	��R2 Y3`� ,�0+��N$G��霴}IficH#\�+�N��3�>8H� �!�  	�� Ѕc�0�Dt�  G���Is���� �d���' w�<!�"enp��~�Vr�/.$���(Ƞ�<F漺(D:^ܔxhY 2�����37Ǐe-���D�E`|���U*���J����z��i�9�p��=`� p��6���}2�ʨ��U8�5P�(��F�>#�"��IY��^�)"҆D+@�É��:����2�  '�q�O��- ��A����C��1p!�M�5�@4@T	\9@ �D�jPs��O4�u�큪�[�,[pxk�a��6J(� ��W��� ���vǠ�g�"�#��ʜ��H �` �γ�@~c�!�Y��g� ����"�#�'�  �d. %�H%��~2�   
                      �
8P�(m8O*��kD�  Ԉ��v�c�p��w��l��<���vy d���9)a~�֏ l�
�      �    
)�                   D��k&ƳK(   �,>00H��o�v�&%��"V�f	:��Ԃo�W�	�]��vJ���ĚjI3*��           ��S�  ��L��~(B2�W��^� l<<(�x�0�=�a"FA�i��ҪP�/;tj{��B�Na�1C�E@��")�+��5��� `   `d�h >+if�P�1��h�zzjiwk��� @E�1�1�6��pDc�fE�BD��?��IF�����])%�Z�V��a�A# ��al��A
Db"�8g�^�QT���S<h9h":�-Z4�+_���2����L�r2�"F�f�:�$�Bϛ�ǩ\iUP ����I����|�DoY�"K��=��q�D� � 3�� w���          (   B[8��Z�[00
A���h]'hJƶ�1�)�e����'u#����xB��Q�ƍ���
�MM��ߢ:�2�%Ǎ'��7^�oIA�q��V���Z7Tڊ6���E��    z0J�- �;3��ewMi�!nF   ��  v�x��,M<%g;AsB	q,�2a)k��L歕�VC����Q�b���EڴLb`cmr~l�,=��"�e+`�8IH�I�a�����j7o��R6^%2����4���/E_F���	�A��3Q����o>ɏ�3:M��F� uI >O���Y{~N�'��Hx              悜�@!zԜ� �By�B������K*i�A�T�J��]V�L ���1M����g!��,�v�)v}�,�&�Md���6�]"�GQ÷���@��l�ad�		=��t)���L�й`x�Qt�}�����      �  ����UCH��E�D+cM����l���*�Z�^(����,�n��92�j��(_�E���L�n��h�}]x@�PIR#J`	�z[&C;T6(�!٘�Tѓ[i���>~|�(ΐC�
&��#�D@>S&3K�AD@$p��1 �j��p�OQGZ"�	�#@B�OȝQ&��                8�ˡ]������XLy�����3ˎ.�̅�GV��R�W3��k���0��v<Ac28�)~\�5g� �#��S�a9(� �3��@�/�h��{�gt��&�|�(��f��̐��;NQ���Ok(   
`Yb�YH�amk)[Q\x` 1� �A��L@a��8�	ûѨ7w���q�@��fr L� /;W��\�.1�ռ�f�e���~ك���� r" Rq�������FJ7   �         ���r�j �^�*��4���Fka����*,]��R�mR��^�H�|�D�EX(\1�Tr�.�a ���C  F X@� �ax�8Ѐ�A�a�!}c��YHG;$�       ���V�q����DPZ�Q����ia ����\��F)è'�Lڈ�7vr�&d���iR�XC�Ǿ��u��6=�5fXx���CX�3�)����2AQ�G�hXwiXנX���\A��iP ��         ą��Cb ي?$5>�A����TL��T�j���A$E��*�0,L 5���IW_��yƑ% �j�7�챜$�4�B׿���u�P!�F	�fL���� �           !�>�d�!��
j9�3X?s�C�D���� ;ج.fO�&Ou�}��I�F���
&S���(~mřygP!u�-"nW�ٳJ^�%�-B)�HMNr��!����\�&4�0�z����A�#�V]U��V/ab8\]���e�j|�!���cW�_l`�hވO��Y��^�[Y;�Ld  �z�  hRbqK�ʂPk!���ĲҸ��m�lkP'2_q�=q4��.��ɦG����XDP^��u�AI(�x1v[X��4�<C�����8��_/�#cF`x           �x!�'�1O�0	d�,U�h��^��i�8A�Zk�,��$��x ��	���μ��(J�d���7�V��hx ������%��/x�����6:��0J�0=N#��h�i:��(�\@���ҫ^%ԓr`��?H�ůM�8�c1ټ�T��ȭ,�$M��9'��f�1D�W�s� �8  �m���)(��65�[����6����&�'�R�#.\�د�5��a���A�� �:8`E�P�`E �0   �`\��l              U��Q�c�F�,�!���X�?�c)}�MFHE��f�ʕ�f����!�@���ɷ�~����!s)��ԯES�8�s���c�g/N~?��Ӵ�X�f5�?^b�Ъ��k�|�M���oe���YCF���?�䴢�GF��6����D V��}F%Z����lP���%$�i8%(i�Ё"B@I��*@�             ��5�@*�˓��Dff� ��b� %	It��u
Y�tj��!��	!@ xcb�&J1���� �        �     0�����e�լ��-�P`
� E�L�{-�\��Lva !��65��f ���K���`��>ì�"�`�:
,ĬmN=��XFL9+\��,OD�������B��ÑHD��7m�~���]��+�j�M�n8  4@�a(�0� #?�O���/�a"LM�noJV��� (�{@��      x    �ҐG@ `�	��CA�+��E~XxH� "����B�]�� &;$��mm@�iA�=�Q�!�I}1�hޝ�S<���@  G ��&�А��?�X �G��;fL�LI�|��U<ARz!=>Aij��i;���ZÅQ�y�0�$m&7� �2
2�c���EQez/��FYب��J+��B^��Ql7����+F���$H��8~/	h��'�P��[�@ac�A"�<F�8�A8`��"��u��1P�$XF�J��#�d�!��F5G�{ ,�8��R�Q����@��a��A
�!0��h�(P�8h��4�N��G����]�.�d��h�E�B�$L0AFc�����5�����"Jj�V�6(��EC�P����$|P�g3��h�,+Ŷ9��,I�BpnŃ�� ���Ϙ�Ĝ�|ƅ�a�
N��Y!V�Ⱦ��n��׻��-׉A���XK�|jlRX#B��k��UY=��k(�@X��$8�GS ,&�\���;�-�'�� P�rE�q,�FG�1�d8�썦k�P�c/f�m�H��i	��M|ki�3@x�jHz�� �"��	�/x�������Oj]^� S�����k���Cb�4п#���DV��BD��(����S�B�Lx�s�0�T6��-o,�n/�Gu�����P��=f����q&����q�O�>&eF��R�K�A �Z��zR$�U���FxI)����}e�B>�17��"hFn�3�XQ�墡 �����S�эk�74j������了��n�^�@h�Ԏ�,s�$�v��%ts�k�!{��q3+�=�M%���:�L���)��.e3�ơN�	����Q�L�&�D��L�!��+v�mΌ͙Q�(��>�h1X��hjjӢ,��<�R������
hU[���*_��gI��٥�=n�.�(eS�ְ��
���'�j)u
�}���qQ[�D�d�"(�9�?���lM��09��ǟ=�R�z�h�2������[4��������4�Ad���H���R�G�n.f�g�a�=��"}1���tBN�y�i�S�\�E�n+�c��a���lJ4b�;Q�	�m��{�tQ�{�۵\Y�����M�2�q�g<؝�H T�҇��$q~���Z1p���k����v��f��4������rBCZ�m�jyM��Vę��<��ֺ�	����	J)��K./xD���,a�fe���E�NJ�x���_K�V�Ä�z�E�2�_a�:�}�cI[��V��K���&�o�)�CT��F���iq~��x��a�l����1}��m ��|�$�T��E@H�RԷ���MKp�<ۤ�Nׄ�� NE H�|�G�@Ɖ�j��b���n�_���	�0�
�иTG��,'}׺
�o�qӃ��Z��{7�Ax{�aY�o�۲ �������cr�v���䋙�Pb[��F|A��G��{`��R?1m���GX��.���H�(��>6E,iӕ~#�1z<CsЭ��ќ	�,Ցmx��b�������YH�@��,~���7ޜ�JɊXߓ����I�֕��#���x�(׊lZ�b�Vrfh�b�Ur�H�Je&��.�W^0k�� {�KU��͒�#ox�`�5��\)`x��m�U��%���te�� �r�����T8��m�b�@�åD�+��KF���/.�"OU�椠� �"N�S���L�_ ���o�~�	J��Z����	�IKM�d�q$%�9 �־VЈӹO%���1���u��L J�d��L�!��c�E,k 8��xnC��H.)!�
!�X�K�.��	�G��l��(���f��B-�L�qXU��A����=h�l���d�L)_yٺS
���k �)��%��M��"�A� �O�_b8T��<��#�L�ŁBJ:�\(͞�l�0��6@F���v�Z��x`��4|�ٔ$7���-�T���Y�7^�r����AZ��3�j^�`>�q0�N�"er��/n�qō�[M,>���S$��_�RAH�2QR�U"&�o�_2h	Pv@46N�@����/rFx�I)%��62�e,9
W3����X*�a��اv<L��S���e��n]�D�	�
k{�&��Ŵ�5b���;Q捍l1&L{���ёك,*X�E (g�$D��R1��@!@!� �c`l�t Yb���E*�.��I���$t0�,^��" �\ I$� �?�X]�t��r�$�	��ܤ\�P`�����I��)�	r5o�ĝ���M"}j��!ܭ=���!A�N#0�|0A!�~�g���߄^}@;@@� �A�d��7�O�'msW�����J!B�F�@
#]>$̝&i� ��whQf�b�س��s�<,�ƀ�ӄޟ"qhل2���򌚆�&{����A�-ߦ���	�h�C�&0��j�0K�AG�1��s���FT�ҏt�6.,$L�ٮ`��H��%���}��tSZ���i.B6��SN�L�a��]K�E�,5>���*�s#:��H���_�F�Ĕj�ZaC��\��1�Av������������
�y0�__=b�=C̉�Mg]/H[��a�J�pD��P$H� zz��$��A�B�C�m�:A�������ԇǠ�E�bf�cH�C�e���&�bD�`
&�DA��h_��4d�Y�@�N�n>�x��r뿕@d�/g�����Gj��'_K/-UR{�X��D%'<�`��j�C�Pj,����Bi<�]����L��R?�J{x�X���DdUHWfI��Ce�����2a�jV� V��Vb�sd:���ۧ��P+���Eq��Ջ���UIb���)�/1��e܄hb��� ��/nX�5p�Wr�'L���#�'|(�v��B�Ll�Ccz	 Vx/�g�{�y��f�4U�C��Yd��`�?�1~[ӯ���I}���$X�����B�����%�t����v���A�Ϝ�g�d�a��E���˦;�Q{O���>��K�x�����?]	�N�%M�q�b�5��v��\�0�at"A{��٪�V2Ϩ˿��ը9nǆ>ao[�����ݿ�%"��XV��;���Q(� <gcMm7�1a�0֟f��z���k�5�|U���V{����q���  U���N�Q9Xi�8M R2��l���`�	� �   Ȅ���ԃ=�h���>)jEY	���I,PRȒo�a���b�փ;�d���X!��5l!/Z1:�`}�T��Y0��,���kNzB�(U�%X��(�~�|#Y|/�b|06;�CZu�A0�w3l.0�!K�H�4�B�a��$�j����AM�z.}\R��$�.��4>�j�y3���#G������sl��e�D���`D,��SG��ս{���6�����D�/A���
qT%�A� F4� ��`����ޫjiP-P��SXF<Q�%j�5ZͶo��h�,�Y�,
ĝ� pC�On���rE�꩖��H�{�G,b;.M����;&����Z�;R����'��##�R�Sml����d��T�{�6e&�6�fXŠ#�A}��9=������[�e�V�D����E�'�Tr>�65Hk�
�r|��>D��
(�H���x���}c��! ��uI�	_���:����B�-�=�G��$h� -�� :��r�,p��5|��<AEI�G��L���Z9m��U
~)����o�Z�j�M��U>z�].�yZD�(��-��s��^�)�'�&KX�d�\L��~c�f�1�,zb$��X�M��=�A�̖r��c�e�*��f�X�;2|6�D�ޣ%�І$����4�Ĺ<�Ƞo��`���ԋ;$j&+��] �ߙ����~a;����u �S�
��V%^Е
�@�BMt����.�̛B�On!��mCg��0b�N���QDk��$UB8�a
πD���Q1 al��i0F�f4(=�Kւ���XY��-��\���A��	n����O]�>�t�'6�u歬�6�B���]'Y�sZ��AsC��V�����'�'���'�E�[� �A�c<C�B�D��A��.	$s��A!cdɗ&+iq'{���6�3�ߖ� �
.������fm��7�T{]0q6�+gD7
:ة̥H�粕�6�/H�f�iL��0�� ��ɻ�Ζ��=.}��	�E��vĹ?�%)�>�Ѷ_F$������a�B.!'�˖NA_�M���4~��gZ�D�S�Mֲ_�#7l�n3_�.�<�h�3�,&�9?�o�`ۼNM���`,W r��$�'Ph�i�����-s 5�E7\�І*��O5�y��!96���-c��د@�����f)�m���l� ��sL7��_ ge����ط5%E����|�ĩ ��H��'wDI������f
�!1, �b���XL�|�;�+��7��8�vӃ+q��pcLI���A,��PN0A�kn^Ȓ@(������i$"m��Rck��w
^��Be<���l Q��ݶ�A-C��u?(	��@���54��sz��Cz<\�x췁�O�ƒ�t4Cy����h�'�3S�jN�4���:[s��(���A\r����>/�TX����M���� �C�s�2�'E&m#3ÖLx pD�F������3 �A�h�;�^ѐ=+�s�@�����gF����r�[�碥�`�BbC�O_���$1�&�q�	���j��kW�\��r������BT��ey�����
�k�τ"�2��SK����YmHB**	b�ۅz��ll*���:� ��X,�;|������,R#LŅ�7� &=��fЧ��!C"&�v!��s}�x5�`� � T.A",�d`L6��L�pZ��rH��Y���E�w\5��f��N�Re����z��q�O��	�y�� ֦K ?o_z�}R��9�?�����`B��!t���`�=�%��M&XL�!��-S)���Fj�hU%���!*_��d�	���E�ݰ1��sz/2��;9$�w��#Y
"�%�A!�8�Ԥ�p��| 0ɒ��!���I63
q�mZ�����Qw�Hx!�Aa̳�2e�,L 6�Ņ�<���Y���fN�\\�B���G�9թl1`�a�c��pI���Em�pPA`�� zp�ϐ�@}*������w��H(��۰��f-�5��k֥�cS���������3ؔ��`�r�S�,�1��dzn+�[�"w{����[%#h��
`x�aQ[E��%u���2H��ģ�?ؠ�֣��n��i��"�@���(�r�^S�	�\����wvAlwI 婢/j���`/�W8D�G�~U�`��4x��"G�䥍 �-<OQ�Ns�s�J}
{y�M	���`m�ڝs�(����y�̖�A��>�9JUH W��b�O&N���;����H֫�^�����������������Z�(r�TD�v���9z4�g��h#�!�!�&I�.��??`��aL��-�7��"� 0���uiw��v�Ci��������+A<V�#(�\�B]�ᤆM�r�=�r���ˠT�?�"�ނ1���U���L.���ium�Q#�Y�$�p;���dQ�L-I֋���:h<��]݋���0���Ć����JM��@�㸎"�q~�}}E.e[4o�ޅ�8�K�T�7!��ϖ�����������F��Y2�D-��i$d�^Ap�'(�˓ �d$��ځ� �Hj*�� E�їr	���<��p�>��N�����F2H�����=�����Y�Z���o3w�6�H�Lk���A'e�s� �N�z������#`�&u�VB@��A=�8��DH�bƎ�C��� K�@��,����08�L��0�9{�/TK�g�c4��pap�DShj�Ҙ��-�6Q-@�����Pl�g�=����Z��Ar�!I�3R���(�3�:�2@�y��
 �9�5���>rE��6{ٛ�-&]��r�$[�����b~�a|��D��c�Ġ�-M!r{|�Bka/�5G�̠ik��)��&�|-4�+��X��������ٙ"��Zxl �����E>~�(�|�4�+#RfJ�F@�'����d�R�� ��f| d,C�*
iAW�X��>��s╕��~��P��ǂK���w)��ʲ�~c~��LQ/�,b!���`G|�(��["%���Y"�
8ʎw$e�fn�T��
�4�8zx#{�kE��"$8��/�Y}�:���~g^��D0���/�wr�,Q]u�P#9*�,�f$k�Jb����6 �6�ϩ�"["�!�,3�%|�p��m!�*�Hȱ�X�%�M��
R�,2��Gc�8��Ĥ�S��hn� �c����'����׶��!$&o��p��7�����kCͺ�� q�EFg��{�����f�xL�1�o�~�3�$ȧ0���� �#�n�c�g�ȍU'4�~ި��r�ԯ��8�m���tQ���^�2;�]Ʉ
Y�A�"��2��I�90g������K�!tU@Y����O��~eǔĺ��+�O���mX���L��O3�x�Ji�Zt��f�kɎxH7�zF����+uϪ���?��3���BEf1LQf�����3V@�#	���+���[���F���7��*]5��g��ĺ�fTG6�Y��h8�J��|��>A{O�R9����H����ȕ�3JML����t���Ib ��@r�8U��g�E�A�@����{-����&I��
�38�#�S=�/�llR��/?4�M9�S<��ؽ����Vo�H�*��%�r�)�4򒄨�8�襖Ň!"�6ea�"F(�(Ć���E��¾Ҏ�aM�
��j8��N�bP:�E-i<�w�cc��k�y��6���Y�fڍX[F`|c�NJBȉ�zͅ���d�T��eH ���<�j���o_f�b�d[VY�]����?�^�	#�,��cc�QT
6�����Xo����,wF-1"��LC\\��m?�<A��+�d�`��o�Œ�)�����!��f{}�y�(�)��j�9Pg� ��V��Tc`�)���Y/>@ P4%��BYќ�@i1܅�bf*Q��]�������{��7^�XL�!kۣ2n�V���?�Oj?%r�����5 ��sk���4 ɤ��7=e>�O��/�5)J�t�8 ���q���Y��Oa|�b[�խ!lX[��YG/�(����x���xD}:R=�]H�٭��ܻ����,';�Or���3�2X�M���2v<>-�Z+Uئ�S�)=� �a��ZY���	��T�2,��fZ2�=��VO�RVN͑��mB���~��5��!4�R���կX�Hri��,2�ZMY�c@�w�",�ݐ�R1�B��e���P_
���z�̤:�Iʩ�%�j���tCrݰQ8)RhR��=;�>Ɯyg�aBr��o��f�vh �n��ڊ@�3��#	�d,�S�4eX�[&B"��� �9�hm��ͯ��;�ge�P�4�_ ,�� �a�ڨH�#��
�ʠB�w|#%/28��K��>*�4�<��OO�/in�Ae�-:���g)�,�݋���v�M�|���ݢs����˄3͝�A$8��{9�Ո=�!�`ow68�1�.� �8f� ���?���Hc����k<���lP�M2�àA���|WH��`/ژ�c.`��D&�e����!p��!`�r
\�c.@c.@`�r
\�`�t)tS�hMTl�B�&˅�4���#k�ޭj�z��C!� u��OM����,g�m�l7F2Æ�c�Q�c �j�Q�'e�=:� �\!���^��00� ����z,��A�  ��@  A�
AX�π�	@�Jir� P��I�Ďc20����QQ>d��M=�?,�Q��X  �   @2T:�                  �s_����%�0t�F�
��                                                                           i = �s��   A��,ъ�	  T �:A�G��]�ҙ�o;����+��V�!ʆ�,$�04�6M�pH��1���aJ4�`B�t�` � �   �8         8 P,         >:I������N� ��   ���*S  ���                               h�  ���a       $��(��                 �<� 5>37       [o}�`y���%�g؞O<Gْa q�Ρ�d4��\�Ąv������ � �X"���  :�����Y��A ~d`#��;3X����WB���ES�/���"� @& xnHX����o�\����wi�y� (�I/|�v~3��t�iC�[��f���qZP�@ h� ���<,{t���� H`                               ���
 t� P���`!�h� 9[�4|
-��o��I��0^�+��	���j;���b�<������TU��	��Nc��iZ�n�l�          �    � 	� �                                                                                    � [� `���  @�   X�=/�L�       �D)LW���\�`bH�0�����  0 0   1��   �   f0   @����)rXbX�3� ~� ���!/�F%0�Jg��        �                     ѐ@��ha*��&�yF       	��                                                             !��X�   � `| �g 	�fd �     @     0 ��0t� �h �    �h        �n��-P�   0     Ȁ D .��c� 9b̨Z(L �XB�'m@6�-&c��   � �� D  � P     @1@`!29ۀ��y�`$��{�wS�� �SAـ��g��  �       [�  "                                      ഠ-�``���`%b�@f�c  	 Ì��S<:��T\���$m� @ f i��B[ #;�f%��F@&#l��X�H�XHG!����NFS�� i�@ ��`���о(��� ��  ^ =  �
�� 
                 g�                            HH  )��PX�r��BYٷ�����3 ��b�g8D���+46W�$�Y�j 6 7p	g�*>o���<�|&U��{f@Ŝ׍�1"q���Ы�t�1����v�Q�T� 
� 	tB����VP  }                          �    �_K�w�x;Xl��9��o�h3�(�BE��!�#�@,%���3�cD>�����c���[N�w�~Gi(�!��d�1L�#�R(�F���cl               �lR� ` � p�A`ƀ     �X� j�     (                @                            @     �t$P    7�                      
</file>

<file path=ppt/media/hdphoto6.xml>II�   	 �    z   �        �        ��    �  ��    �  ��    I�[C��    I�[C��    �   ��    O0     $��oN�K��=wv��WMPHOTO ��q��  p �cl HH�E@    j��R�*�0�1�8�J'MAO<^ǋ�g���*ρ�P�H�� �� 
�� 5� ��� -� W� s� ,�� .�� /)� /�� B�   ��        J������������������������������������B*�����6o6	UT�Oӏ<�Kh&�%�s��^P�M�沚��                                                                             �� #0�HB	A�J LQfAB���0@DA��R�4JY@�_� v �i�Hh�烗e�b�A2�m�@      Lh
��Q�����b��)������C@��V��8��/%����B_����Ux4z5`�B��8�g_@     �;�MA28I�%Nh#Q ��6_$E'}��	��\Ə�]�0�;�Tx��Б3ŀ����,�V��N�!�����aO�����aAP�.�9�M@�   ���ɭ'GBq�4��d�ƺ&I�_�̵��X�dg,��̃nz�NSB�	pϱc)�Vm���8�RP� ��@�gv}�   G'���������������������#F�2m{�i,E�2�.Q�H�$\Zr���&�� q
=X��g�]V��*��xI�Ef���� �����Su���xΥ�{Z׶��I&�!�qh[�� �lC�D�q�ŵ�-*%mVy��}%��M�.K.65�=E*�qbH����F��{��%"_��$i�g���5��&����Q�D%�M^w�R(�T=b@[��)�L,�D��֨��Ũ���5�\ȱ?~�N�e��������)��
�&�$���pR,H�X���H�n�&r�;�]�y�$l�]���&)*��x\F�YAE���7�{j�u�L�12�-��-�Z]0�"hl��D��%��BD�Z_$�q1��%V	�4�'�RU� ���D'+��粝A!��� �_F����$�..�J\��i�q�v.��l�l$H������#o�����4厲t�$��/��A��z�#*�v�=��d�"M׏I˪f[6J��^B ��
z*���v�n� <�˗ �PD�,�N*"��Ǉ��n����F��`�=辞�LA��0��$߬\�}���NX��%4Z��Y�-���C����:�qg�&lM_���k��[@��5@�m�F>֞��>N��?����V�i���ֱ�0�����x@b��N�vK&�ˍO{��2<�/������\�h��V����ޱ�n'mU�`  	��        J������������������ͦ��2ța!�$���G��FJ���x�%#r�b  Q�	�i&EI�D21@m��/2ƀQ�_ʐ�%RCD @�8�' ��#����0H��u' ��o#݀&2)C��^�`��5{P�I���`"�.�N��8Vp!ꀄk���ޡ%��俠�*�� Hh�	��
X""�gb��\����-_ȴ�_�E�{"
}	��¾�e4#0QP��XRx��+J�x`R7�`�K�rLƦ��"X���=$;��Chѐ�Sc="J�[ �� �
g�^|r�tB��v��USl��-�ʬ%  
                                                                  D��Q
1�BQ
6���z$|H�K�����p�h�J�`�8�����  'pL�	OBXБ"�A�!b� �� ��.��im(F��P�:
�����R���c�J���è� 1�VɨqpI��/�(A�F� ��#�Xe3��$0O�?�"tnw���H?3w�"t���3Xm��[FLS�7̡�0* q�,z..z�C��]$�mIK)�+�͙ :�Ȅ�~T�r�-l�P���DHF��/IX���8�b�       x     +YY�A�4�j��Mx�oi!���ރ�4Ҕc"gS��|8,�yT(D���!��C:��=^�I�%��ƩWn:�T�]��`��ĀqkN�������H�||!��:�m��ZA���nS1�S;Z�T�4!���U��e�z�r���T�҂�d���$	��U�|�VR�]������d��.��$��,�$���&~�f�j:�j-	}����nV�� >&����L�]\g�ԉ�䏀            *$fed~���M�1|5Ӥ�O��h��P��2��:IF��èz����HA��B8zo"@d{��D���f�� V3+i�I��VCRH0N���D�]8@L���6���%4������$<򷖙�8@9��z�0ݓǕ� �FW��>M5���@����N�N>N;�IN��qe�L�Ⅵmu�PN�4(`!�
 � +��I��5 &�Mi'F`���DB94|2�]�Og�w���(4N�NT���2�����[_���j8�"��H�%5sR��IM�=�         H %АD�x��!۟}�4���h���.00$Ѽ�O�t�5��KD��%���x��s���6X��H�ڊ�z̻or`+,l�X �<L4�#� pCp���b�0ECA�K)��(��� ��F��8J<"!xF*&Kª^&�Q��w�Fz���k(�!Qr8���d��{ۧ]�أ�H��z���dZ@B���Դ�K"����7�!�p @�U\�n3��8�<*�0���E��W5@�!4�f�.^Yz�!���и�3.�U�.%&�7�·;�V���4�6�t�\:�s�bi���s����`� ��-pb'�Q�J1@@Acc�����#_B��>�o��Ր�Y����vy��6!$1Q7L���b(!��!��>�ꪷ$S(a�3��Uiq������b��ly����˲zj��Q%�P( $�\MX�锒<�����h����TV��S�@OR#Q1�q�����#�
J5-�������#���Ax)R�ɚ@o�����)���&j�U ��^�
��~�`�oF��K�B��2B1 p;��)ʪ�Rf�i
{�ޯ�F�.���R]�
����:s.㵵ړa2�-��3ܹH��R�2D�f��A�e�D�}�@�y��l������/��5 ����{��������߹�_��f���
�T������}��8���ʦ}xս���H4���   �@�`su�/��$G�  S�=©�BԐ\����g�0�F���q�9)���t�)�^��;�İʆO3�����i���O�a�;�92z*g��h{~� P��2�����50`�Ѥ����Ą�����J�wtE��Lq��D�,6�K��0.GUH����[w�JR(  @ԤfR'RhEԀ�(0Ā�������(c.�t���l�)c��>�⫭��:jwX��S(}QfScZQ��/z�2�X`��)��ᇕv�qg^�0��A.&��M!���q�=>��ȋ��/��!�9�]�1�΅�b|J�Ʉ%nan���`  Ɍ Ĝ�����d���4�8�O�L;��h]٥.~4���R;Hw���  �
F?�
���d,�&�� ��D��S�×"�Gؔ%�7l��H	��X���k��,R-rC݁��+��ve!m\��O�ݳ���1�@SO\��P��66��H7�ঐA�����f�H�Cv���1�C"OŁC�1�H��x�V:�~�|>�h������r�E)��*�	Z��R
�� k+����T��0Kh}Ϝ��X��ݑ��Q���ig<��#jVG���±"�2��ޗ��n�F�G� GK}|yz�#��
&�%t�wS�"a^��뭊�`  ��=U�P
"v*��#/�\J(?��i(�˱meRe�Eu`{���D($��Yh_QxN��T�� �Pbc�YJ�  ��T4m�
Ϗ��=����F|� ۢ���h  G'������������>҅lMp��D���f@�!R�T��/�l�E��ag���P�B�$�ѣ�6!O�����|�ef�x�4b[�����ap�(p�r� 3Qh�(N�� �1��C�8A@Dqqaa:��B �����(��_�Xq�fh��|�a�Xe��:�
���1(��(�"�В��0�	&�e<�A.Q#�&%�� ��zt�n,6�x��gtE�(�|J`�A|m!~(�:t�E�2	���B00�(9��I����%�4�qg���#�#��0�T����,8p�&_�A�0�0Ј)�w�C�A`DBÇ
�qb�Xh�R�,8p�%x � ��V���!�(�!m.)���� ��*���h�jVp���Ű�aÄع�
"�aa��aDAEa��}���jVRи���Шd(?�	�بVٶv�~��*�x�� E�6�|���%�G����JB��F���z$p���r~-��f#�C$:�@��d1T1�$&��1�e�F� ���� ,*���eR�� 3G��(��!kT/d�h�����HXq�` ��� h�><8XQ߄i C
R3J"�!PE�!�C���q�D`ᢺp���t�*!!��B�b��P�bDW<R"YT�,��e�	@l���1T#�2H2�P�p�Ċk���ЄG'��*M
�?(��g��'�霱
&^�ӷ��Gm��נ�@�EUV�nQ��X 	&Ȱ�SO��Pc��E�7��C�1��[���:�v�m�$��u��B C��3��UhhX3S7IչLx
$����vkv?�
� �=*��h�T,K�h�$sצY5�IbVZf��(��LEu�#���G��U��?�a��$��I�O<Lg�}ޟ14�h����'��Ef�<GE�<�SN��Zֶo���̑��L��(��}�Y1"��T�C7��h�m��ͬJ��gb�R���
$}_��{��V6�*����~��Y���%V���
*fIjf�N�}�(�B�S[�P����Π������{�uĤ�D[+�x��G�Ni&�kMT���v"��
#5���i!)��U�U�{���U4=VN�)���LK`pA ���d�Y誰�`
���V��踂���������?%iM����:��B�B���QZ��ͩ���Y���"�[ 3OY-�������YMTÚ��^H4�q1:�(Ϊ���Ġ+i�M�2�U�d���Vذdo_MJE�ե�(є��Q7�YV�7��)F�o��$d$��Yi�1#oV�7l1?=�)��et�(������I�x,Y�F�[ie.4�L�Ftt���Uj�U�Z-�hI���VM9��b=����~Q����tkNݏ�{>��֜�6����Mq �)� q�����RA�fKj��G�
��9�i���o�.$�������cA��]Gg��[	�܉�%6��$蔣��>�@��{@@��ڏ�XJ��ب�1 ,�D�ܢwx$�	6�[��t��t6���}[`��Тd����3�d�N�_d�e���H9kc�c���5���T�H�e��4�$"NJ�b�K�`�BL�PdR ~���/�"�M�4NP�|x ��%AA�䐵/�������'σZ���X��k|4m=�,97�Ӿ�X�T%"F�l0��ݑ$��G~S����BfbaEń�ܴ�<(� ��VC�ɫ�dɡ��&7���* &7�޹�㮓����e�,L��O�!pO��N\O��kɿ��Uz����hMm�ZE�0���i�	0����`&�+X��J��,,6ϕ7�O�Ab����h��{|8pޱ��F�9���H�D���%��F1�š�اB�L`"y1y�2�MZI pбKQ�dpP5aK���lL�Tm���z��(�?�V� (0�$��V���c�G\�p/v����D�'ߦ���#�	E1Q̹O���/%�֑��I��,Re���x�eu�n�X�i�!� ,(R��QE�����
��|���	�R�&��ɱ�ˇ��0!HXј�!F#�F4f1�cI�L�v3�� �(�c��S*S��җ��x��}� ݓZW	���tp��#�r­����INlw�Ց&X�B!��=3n��E��� �xvd����#�n�hS�E{�lF"+!X�(��2���gE��X�� ڲ�:�� � ����:�9�H��?(%�3h�ذ�~�S�%���k)�W���"K ���գS�N��v9����e�Q��+p����a�a��H��4Ekĉ,]U�)e�������[�$���M,��B�G�.�c�ۄ�/�P�Y�ڵ2t.�0:m$��,�o��ֈ�>���&��Q�{���d�:E��{d�G4���E����3�o��ɖY���Xq��Y3�iQp��F��E"!�7DRAm�ȍJ<{gA�8��G��Ԍ���J�A	$����1(iS����Ns	����Ej	~��bNΏVL��:{���l�6.S���q���['ʱ�^�(y0�{��3M�U���R���e/4�!�a�����;�ֵ�ݬV�[>S���I������k�bi��m�9��]1d���%f$%%k��`��;&�osR�iig�qh��� a`�ҍO8,!�$436���rQ��A*<nq&���Y�=�IIsm�bG�^�,M)ե���ҙ4����E���/.Ж�썌�W�4��.?�؏nh��ʽ4+m<s�b&�)�\r�����JME3h>N�I3Xd�N���K�I(���B�hhsl�%Kk�a}k��{��-�	Ĥ��� x���Ɍ��T脏C�D�����T�6��,[�E��
�E��K�j�)�� 8��(��Q�ףq-�%y9!q��DS�ey;
�I��K4T�g�椺�ٽ�����m:)�3|���%H���ğ��� ��׉o�����P(Bp3-#=bP@�o���);�C/KW��
��b�y�SR� ����"!���$*�Bt��L� 0`�� pz
����9��m�<�i���Iv�M��x�&�&.G��䥃-ur(�J������RF4k�I�j�$� P ��-r޴����p�N�!x7iY���	�Q
 �2"�Q�QF �<h �T& �Γ�)�1� @Ĉ���u	��d�����FQ`���lSGoxTۖ2ʄ��bLY)�d\��z*�� ͦEEAbk��*���G_�,�AD�~�:)�%
��EQ�H��C�2��h[k�$^��u
M��h�HU�P^��X��E6�	�~�
?��(q�)QS�>P�ǉݽ��fs��q�vf��wls�m-�`�lW.Ѱ���<;WI��N�n��K��oZE�Þ�Ғ�S_�M����(J L�.��Xɑ�|Y~�b�c�r<Fj�V�p[�( �Scӳ{@4
�'Vc²��Pn��*��8�ͼlR�5��<9ci+;��B�1�}"��h���Қ{i�}l;���ò<�`.�=��g��j{Ys�"�G�=>���k��貍����n��l�<ƺ��J��M ���ܣ:"(R8�����T�B��������5��k2�b�����;��Oz�|�^�B��G3�r6CMD����R����x�G���\m*�����)R%G��8�D܇�b�F���w��$O%�e��l����0��չA��+?�
�w��t�艑�׬p��k���SM|w܄֓�&�����e�^�+\[���B��-�kPx&C(�&���R������B�O�+�(�[�3�`h��	5�QA��k.��Q��ݒ�'m�w�au��x})�����|�b�jB��'����Kҏ�o��#��z5��F�A�޿�?9��(��'>�՟�Y��g7��\�zdlx�"g����j,X��Bĉ$�d^+�&�ܘ�D0iґ��y�(�Ӧz?� ay����"X�,�����+�i� ��"?�k@pZX�Tb�}"xB�L��H�]pBbg�������G�`�����V
`-�蔣Y�r�Λ���ǁl�P�AAVT}Hشq�ay�DB�<-�2uC�ʜh��B4|�3�)�-��xD�+�+%&Q�2����tL|(D"� 2���
'#�qE� ����/
?(�D��!�A!���0�cg�BDTH�XM�q�xBpuQ��c��1c�k����J$Riu�lK�;���j��DKC�.�jC�6S��S�Tɭ����8����H������jǒ�dK;"�P�#y�4�?�*&u 2A��4��:=��JO���0LR�#&��20o���t5��D[�T��C����é�A�c8Q�b֘�is��2�/7z"ȸV�ܓ!�ӐU424�@[wɠL*���yșɓ�����%���Ѧ�R@��G�gz�U�����5���&��,�5>X�o�_z��a��K:X�5�͏	y	�?�L���`���	]d?_�{��Z�1�DR�d���x��m�(�@���:��X@~��Xѡ�[]&8��
�ì�=L������J��i	f�!�E(T5���!�G�� +�Hd������)��sTǵa�.3>�P�ˢ�/G�T\��<o���[���#`���e ���ZLj%y��0<��1g�b���<c\��Z��#Rh&�z���7X#ߕ{��D����8�B�㐱��cH٘���ߌ�wW�H��U	�� �k� -����t���)��4�A��P�����"Q�XH���-�|Tf�$��W�T� 0c�؉����h8N�׌���ON�n�!c�ZM���ᤂ��y��M�ji
,>�y&(�L�eq8�P��+�^V?�H�K�2J�b��BhƯߡb���T�b�D��r���ǋA�i�D@J6\� �clM{(ز	 ���`��,�A��#�*��"� 0`�
CP{?#hg"��8�L����PD���8[����D��!��!�� }�td����k>�P�?P���Ag�)��rM��$��(#�i������!�8��w�ϊ.3�l�	A�dHZ'�һ�d]gg6��&�_�s�mR��T�a��[�Y�)��r�I�'��Xe"�CP�=O��z\v�㎇xivj�F�����$k���6�o=z��6��#��!�zU,
�m�p6Q��%�H:������ �'Z4c�.���1g|T^��FR��o�����.W �Y霰7f^M�9٧�����`�{�U�T�Qo�B��tǉ�&�L~�SC�x��d�:6Pl��!���{��eH�y�<��qy>���2\^�VG���:87��k���bX��Rv��`��U��{}� j�"�pB��1�,q�ϰ@�q��j�M�\,�ԨM�J�7N�,Ryһ%_A�r�>e:ڛ<O�d�SbҨ�
�3��A <ď����d��:i0B�
��6�?b�a�i���5��|��{��`�� �B�]CD�D+�����B�a^��#\>'�����;�);�A�a�����-�
�
(�HO�Ȣ���\���3�V��.>Ϻ�#��c���2l�#P�g�G<@#�y��!�X��	���E3��wP@�C�6�I�SӒ���rMu�����(Ŝ"G_�(
�q?��Z���.Ì^�<����<h��#���Ė�){���:.�b���D��{�] �E�JJ/;�8�O<2#o��i�rП6� 9Sb�0�/QV�lj���2m ۲ŋ*.Rl/B���Ԁ�������Z
8˔�&���o*��\X��9rtSi��B��i:6޴��^�>�M��vMB�{�h+^��@�1f�K�vKH紼���{8���e1:(�m�0����?�q�2b�$�׻���DRҍH�P��P,a2���f�B6;X��l?�~=ᒹC�Yq�'���w�ٵ�{��ͩaH�ݫH�7�M�� >א;�V
�z�=�����MMW�1�f�*Ej��i��-*���c��f�o[ �i )�	��y#��)�P�a����˺�K.P�Z�H�_f�ɽ����������\M ��PDXؚu*�-�}LZ�Φj�-0P��=��r.����0��?�:*ed�>t���Lﭑ�1ѻ��@��R��6f������|���"EH�;Q�:6�d��A�/��zȔ��� 
v�\��H�c�;)$	��`2��rR(�����F���?�m"�QA���_b;�ubG�x�q)����"(7�����x{6řf��A�5Ro\�J�v�hY7�jRH@L]�;!�[�s}
=@Bu��Ć���@;�fO+m��4f*�H��^!�03'��DRE3�9�U��� �v��s��L�Fa���E���LE޲�3�({�v� �Dq��]�OV�f
J��50��U��+�Y �`� ����c]5r�o�"�ua��6�aI���$�v�x���$���x�D 01a��׫P�gғg�yC^)�؅Ʊ��k���ڮ��陃e��߳-A���!�X�4~���%�ۭ�U��G2��)��q���H(H>�[]�b(�[�.+�p�4ZG�z�H�OzkǕr9���F4l�{l��X�雥:
1�Z,��Q�%LDP�/�#�F٬��.� �e7�������԰�e�iZ�^a�5���%���7/���;>Ϲ�/���� �$[	��/ʲz�u�V	NQ����k�`T��w@�Z$�@j0�@:姭�ƁC,�� BP�B��a �ǔ��ذ�^��i��78!	�>��>&/������Y$��"$	ǋ[F�  t`E '0]�@�S��)��F+L���H� c���0( $H��H=�� |	�f�$ B  ��Df  R $p�,<� 0�      0     ��      !)��~��/�r��4�G &  %�fV ó��Q�z�(Q        ����sZ��% 1�R��T�&5G�1��1�rA�I�����1����ú$���4�!1@s ��    �� ��j�4  74!���1+X `<v  ɘ��)� � ��h�  ����F�i�n� � P`�C@�  ����=4      5Zj�P0  <I���`�hh  	Z                                                                          YG�      P�U&� �!���T�A�� X� ڈs���`l� Gx5 g �����-�"1��8@�T��O���|����&D`=�� k^AyL<`@���$0�
P��!͠OS���07���Qs���@��X C� Δ��� H@   &  6��\-g21���o�w�) `  i�7�" ��N���@<)��3�fC2���M��`��� 	�`9���a��_ZىP�  ��     `	��Z�        @  w� � l��	����
�@�  6�@�  ��{\��7�6 Q�$ M$� )6��60�� ۱� �� 8`�`� �pNb�C!��Ah63RP;l�K�?�!0 �c"��~� P� 9
�  ��ˉ�" ���  ��H��ʿ�U�K� ��wpc �[��R�	�a     ���3X���gXj'�p  �q �@�� ~ ΀XR  b � �5���td"���c 1  ��C f�fG   r� @<�l����K` X�  �`@ V�S�s�  lC\6�	� c�� � #T     � "1�c�,�� dNKC�D`'@����@�a�:�<'
MEF���X`� 8	� K0a'h��W��P:=��9��@  @8�      � L �`!��y��	b)�e�   N��   �  L����;��SA��p     �       Á��?H�-�SE���Հ^
Ƒ/�  ��(� f��� �`� � < ��ZZ0���َ�~�`}�l�P3z���6���V��Ϧ��Xݦ��O&+Y�d�  �^�{�f 3�  �� `              �      c�� 
�   ��        J������������������x>���UL%vTE�Ff{�K$a�4�j)9�
0��{	����?dV2|"pozhhT� Da1R`^��� ��# ����r��Z�r�gh0�0Fn�h(F��mI
�GԐ�+�<[�@�G@ �Ĕ�$(l5oE�(�ť6"�̟�E�ɯ`M�#iE�aQLj9�P}�1�9|]�g�ݥOLI-�aa�{(L��r�4P0��jĭ�EZD����VT1Cf�$                                                                     ?H�D0h��2Х.,��	��[ �F�(�G��K�X�@H� �bH�� A\  �%�HJ��Г�$D�� �� �0s��XI��ro��<�F�� �L��h��[N��㎣KO'+�>����k��=_�ٰB����5QDA� �;�`d|`D�.?������7@�:v+)x.��9:��hV����:��艈     A|           �$��#�L"�",
� A~�2�5��ڻG|Y�$�P��WI�2	8H��	�~W��۔�3�O��a�'��|P��L�⪥�4�
,\��PxZX5���n��Ti+�TE���1� ��_�G(Bq�W�ڇ]��A�SI?IxjM��c��ۜ�֔>�{�@\�� F�Ef<�n%�� rR|�` 	՛E�%��     w�       �     x     ���JL����ŀWA�JQ��S7���A ����\�gXn-�j0��Sb�L]$%��3�㛾:$m����|��@���OlT�C�*rM�^�Jv�K��[k��1#��<4u�ä�։�JN@S�� ��d�t��YJQ����|n��d�=�d����%�.����GȈ6q`cI
��]��'��1.��I V��b�t�*H����h` ��  � ��GN��}��^�3�bg��M��zz�Ot/��9gb^���I��]ug1I���)��(ٰ{&>w�P �+��~��O�!A��͊�3]�iu����q��P0YR�(�C����Z%b�TȈ�ON�5=V��b=�}*f�ː��F�2qrr.������L�d�okB����.��'�	D���&��,�"d�⎻�      /�    �'�}q�/�$��9�*�3�hVju�s%���_���L���+��R���Y�/-�E�oF6L�O[[�ߺn�JQ�cZ�-F�8���It%���8h�|*�B0�X  tIy�o/={=�
�F�4��+>A6� ��e�����W�:����Ĉt�^D�����?>�dآ�K�?�T���U����0Q��5�?Z�u�3��եv$`��YIP���,_��   �A��c�����X�K�[���A�w�0I��y~�Љ���E�� ���R.��Q��	�sb"pf׉��^�L���4���,.g��D%����d��|�lv�]���5*��`�o2"DJ0~'f@ x4ܕ@&j�w8�{��F&����q0&�(�x�'("�k<Ǟ����5Bڱ`+&+�Ky��[�!jF���QhV<�Iyq�X�3E��A\wǨ41Aԑ$'c�  z4�g>�43��5��hг��� 5�>� X��	�   ��    0�a	��a�X� �\%�%<�މ)=/.-�����&+K��L�eu<���ɷ����~����NiYVS�:QY���|�n� Rz3����Qx��sg�zN���9�LUA)S�$H���QȺ��T���k���1��������l,�dH;D4�\e  ����T=ڞ� 4�dI&� #���ډ�c;9`?�Y7k�(��="Ň��*�פЗ�Ǟ.�DF$M�=���!����tXL�e�%�yA}dҏ���@�<�Um� 9K� 1^��ѮH���`y-Œ��hr"(	ȑ��   x          G'����������A��7�ԒJW�8��m?X�I�+T;3~:��D-Q#j�&�(�CV=&1VG�l|K�h��z�u� 1��G����B������e_���&�ј�_��W_J�A�NѮ^[MI�Sc��z�:jxz��Y��
�ŋ�O@��'C�d|I��-1���Mh��
B*q����G�`�`�T����5�H2��Ѫ���hL��@�� �+ȑ�&ռ�� �^U��Yڒ1�v$�>$�}@��7�b��4Ĳ�>y�N�cV�����E�+��,�i���-P��C�L1D�f9pTDA�/�djyQ=��ph#�<���b	���Bd����'n*2Q?���VX@�����1�~�#����z���Q#x>lG�L�S��&��67-���!���61_u��z�:��� Ȍ��U	��������;��h�e>vO�>h���}XC$F4DL��<�.E��d��l Q0�����} ���\BF(�Q��A66.�%���"DPhk�9�Q�/�������A	��V"E�6���FϞ� �Չ��X_���*<(tW���D�a��E�<li�dʊ<`��2E��p�
������9�[zMa͋��5��AG��O�5�~�8�a��|Fw��xF���� �#�l>	ˁ篕۫�,F.�/�ܔ�9%������K�x 9�����s�K�բ/B��Y�����=蚫��<�Nv?�_�0�(.>���b
ձ�6�¥�,�Qܖ5���i1|������P�)�C�bt|oqʈ��7�޻ɋ�A�%����r�"ey_v��`_/@g��ȉ��wN� g�DU�`g�B�F� a����߉ѐ���<l^�R$C�qmF �"�1�8���|"��'�S/���Y0�n!<��Q2 �eD^Z�j_��6	ǂ���BsI\^���j��oۨ��՞<�W%���U�1� yR�h��%Z���he�&��q5��7v�"4K���7ۉ�����Fr�7/���C���6��s�/Q���w٠� �0Cᷣd6E7� �ie�'X&$>���"=��^,ۅ�����cH�z{ �D��'-��TZ&1h�q���{T�E�Je�#�&�ҁ���x]W���f�̗$@�R"�jAqbػ���,���C@z��F���c#@���$�D��N�a��bb�v���6
� ��P���_
"#��j��&<HGo$}��=i��jh����͢����ĶJ��vθ�LtF!��zLf0�	��ĉ��L�"�2��`$D!DrQ�5j**#�Z�.9�h�>���8��Q䠵�ԏ���J��v��X�e�S�I�h�Хg7gmRg�]W)#�MZ�c�����5dh��kVֲG��6Bϼ�C�B1FXDy�8�qnE0��|�����L��qȉL�Enh�b���a"���a.�զq;8�gE��DaI�]E�(srda֦��j��i�s�^���)p~N|g�}VH�i
(���kXVE���V��VlC�k
2��wޘ�&�� 
s��� �n�Ŋ?$_$�+����K���9�DV��.�Dl�}�%N�Ɖ��8,~�yDVl��a�_�7�hU踑��DFU�4_yiyh�CUb5��&�O0��:%J�2@��I��!�r@5G�g�;2�i^�S`�ċ䔚��,4S/�U�<��U~%�����e8�ֶ�h�^LI�o�[����x�̰q� �*j��V
� �(uS�3D@�~�yb&�"��C��B4�R���+/+�4�a"����,гbB��Bǽ"6�{�o0t�t�b��2NZ%�lw���q%�K���&4x.$��!(2�������X�N̳^%��*�E��)�V�b�6�DH��Y�&PPd������ݭE�?��4��(cj�w��lv�j̈����<��S�i5�|�ϛF��FDΡ��۹�N�?���E�/�$��G�� �V"@Έ�~,����2��z�[��{t	�&cQK:�ٽ��d�E�{2��#[Q^LaD �R����x_��ه�(�1D$�&:�s6ű�X�x�z�?�Gs��e��>Z��ack�[dk5@@��?S��L
�z�f�u=b���c�\
��0��ұ��B&�����M�M60���r c�ęt���ο�ĖE�5��T6/'1_6ԁ���Cg���A80f?�̓��?z�vSLkτz$3m^o��{-�[�;���Q�G\�j ���Fi7�V.,Kz+Ԍ�F
,��h���`3q�����(�?FLZ�P*�;��m�D$l�oV�5�3���l�6��
��F5R��Z`u ����йp�ؖ\;��eo��*�(�`y��e2{�.$�Q5Ɉk6L����/�Cd�kdq��ߞ�>����Ք�������c�p�P(�g��Že�v��ZF�CW1�H�	��D�?)���Zu��ެ�UM����:���FAQ���{H�u}��m #G3�q6����!�}�2�^U2t>�6����<2��M�>��P������\�NCpo������8{W�Ҫ�
�2Ks��Ң}���4���(p���5΍A����FN߻Z8;CT��v�Id��r��ĥC��f�����.��eJM����V��u��H%��T=�c�fr�I�vY����5�������X��������Ǻs�q�sl�W�%Ԃ�6�eu	�%^\4bQƏ舵������B�ܹcĬ���B0p�US�41�8ؽ��m�.Hׯ���	�"����rZ�����.gi�cؠJeh6UHj3D�,x��
��&�d8@�-S�����v B�	*z��,`bHg<��u�k��ׅY�f;)�y�!����?��oc{��=l,䇱��)�lI"C���;�T6F�����~�z A�.ؑ��E�&��6W��֨f�-Ϫv��>T�uB�	��1f��s��t������]�p��N��;�ߜ�E��>zD¹ġ�CA��|M����0CS]�l���жl�3��[Zٞ���3ځ�Xcoi�5�(PTDU��P��,H� �+ˋ��Zmxď �X/'�ZY�ѲΨ�@d��طM6&�B�&����ܑ'�+X�T|�� ��P�2�eU��v�<�(��$r%��o�,ٛ��|���Y�x����7��X�c��-����bf���*��sQ�G�lw�Dr���XJ��$Dd�<�ߙ�<V�O�M"h?X(���$z'��u�E���g;��#e�_<�IČr2(�/fN��2duvFu� ����Bn[���1�M\b�B4��#�I���A�Ţ�,O��@���I���� �Q�IJD?��	��
��)dLH�*BO���~b5:Y�ؓ[��w��ñ���h�B�����4����
&n��N=B60R��8��̞�ɋB�:l#1fC
D_�̶��sYg�쒸��ﾒ~��%���	+աR�ե�2h�_(U�R(��Pɋ�C���{�-���m/�]�{���@pX/�e���,0��������A4i3��1FV{�8�Q~�.&�Q��N�Q#�ިk��j%q���FZ(���UN��K�j�N�V��*����P(i��x���vl敓|�J�)�$Z��=�M|)�!�\h�rd�8(��FEb�������M!�^�d���߂9��"w!9��E�Z�9g�#����h��$�i�,V�b�dt���PQn�P4�dAU�inNG:���F_��^'���5����VKX67`]�$N�"��P|n�֋��G_2/�$��(䁂�9���`�#5�J_#�����g�Cʦ���̰\�DDx}~O�����LT���K�?�TO�h��]�U�!E^4�ո�TO.gL�v�z�ӑ�hQ�v�@nб`���|�,X�khZ�@�!���˚@�P�obc�
ܡ��<����ɷ�̴(�8˚�-�E�dg�5�ae�M�V#��G�*�G�5,t����iD� �b)�D��gn%��dd*M����L^��|��B��e�Y�W�k�c�.����d�Vtd�����YW�,��F�5*��ة��6R�-ŋq���&�MI1��~n�{�h��a:%H��G�N����H�C"�j��Y��f{�3Ǒ�a�g�#���Q��=-9�Ƒ����&,z2<X{�Ʋ���,����|�����J�F�6Qei`���f�
V��`qh-��qh�n]iދ�S��I�A�m�l�- ֿ�$�e_}�>�n�\\@��1}��d�� l�cp��A|�M���H��u;��T+&]��dH:�ّ�� =�u��(ï��U��  {ԀR� � ]�X`�qQ��۞}@m�.��

f]i�KtA�c�U 2�4�f͟N@u��7+��f��	�)׭' ��R���� u �  ߀��<g	l��^k��1�.�x��q�Q< F҈B;�0 $j�@   Y,       ��p ,�               ��  �8"�    �  ؞T���1�� ς  GH���b	�B�, �E� P  @ L�� |�       �      -G��@'�3�w�-&rOf� 2     �      p� @p  � ��   ��K@z��	�@#��<� :�i�T`�����<Q<5@����         <0  ��         �Y���l����[�~�	���<�E����B�e3�� j?�x�E���    �|�Z�`�0�!�$V�0 ���.��x@   ��0*�\���w���wP���X�|!>�)�:\GI�����Uni�F `���0P�3�B����Ɋ@��C�c"��`2��lcă���m4��x,��E����F���,'f�w����#�x���  ����V   �� ���; ��}��epvc� =b҃\ d���`   ��+�  �    �p  �     v ��%&  � ��ZC����' �8         u��               ��      ɜ4��J���1(�� �Q΋��� ��b�L!sWH���ہ�(�H�"��L�/�]  �\��L�RX����@�w�3Ip�$�g���� 0L�O|� IIf` �g�A����%���?A�|�i� xE�cb���	`l	t�x�֐�2%�;u\�.�u�E���
 � x��������P�B�$J�!u]�ԌG�%�o�Jc���!� �l�&n"�Trk�u�~\`�|%����lDh���p
/ot�s"C}i��Z84�y�E�Z�ǽ$!�¥�B��"H4��0��㲕 �p�2r��^��D^aP`a�nq>��Db��Owoa���<�Wא���	�  '�	�)HX��B�К����f���P���� P���	�
��,��PD�U{��$i��OH�x�xƜn)Xn����iR獔�#�eΙ�
QP�8�,�ؒ���)YJg%�}�#�"���                                                     "K���   ?�H�D��a�0�,> ���"u��`���D�QU�zx��x+Ԑ��`A.�E�H��>s��SqN��{6��]U�!��8�4�"�G���M1awe��"��9�T�V^� �*�.U�X����##��!�a�s
�:��QN�y.H*�*Xw��|5��
0�;o�ĉ�7��     x    �M4	���B@P4%�$��O�1Я\�%�=K�H��ۓ���k��n���x��:�C�/����YH�ج�`]&A�)+שZ���r���A���"E��@j}2��oB ����j�����b��c<(: �Z2L�0J�c�� �����r�]=�,�v��l<��Q�u�k0A)��j{�aA��ji����Mh���n��qF�׈���DƉ�맯�'TBH�"@     �7ye��!�L@�     x   Sq�g�.3 ����;�\��vE��#C^�����	�=�H�N�;즋J�BHuMa'�R0q�s��[�!4�%1����`�K?vR.m�]l5ҷ%;��4hiП6H { �y6�	o ��aA!�0�6"�s`��F����Z� c�a�����K�"|!.lx�@���@b(�M���!�%k�p�-.W��i\]�@р?R,u��p�5��K�\g)��e��c�Q���0�|��(F��77?��O~oe����������m�=6O�� J�b�v�R��ig�f�F*u��.9�*J�e�t�X�-��(�!�D��{�
�$�            �      M���p�~��`�?.�{��F�rW7��E3�٤��j�'�aP�W�eH �R�č�	������:�X��MS���@~���p�cvG
�O��6	W��|\ �p��Ee�0�����2��X� ˱�׳����#�"�H{Q��)����1���s����:�h9���( ��%�5��C�y\j7M@��$�s0� F[�Nn�����e6�V��E��-Q�~�@'{��1� c `   �� ���W1�g_�6T���%p~��j���#��晕@RQw�ha�g���2!����m����Y@   �ec����2y�=G�����,�x����7�h������Q�]Т�Ndb���=���4�0�MaH褲b^ɍ�]WJ-���xؕy�}�K7E���ޡݭ^~��dw�֍@�i�n�L��*P�"A�Bǀ�	�iG	�p��4��'(p8<>���I���6�jr�1a�
O<��!�, ۍZ,�)~W��o(�1� ��a` _�G�*z$�T;!����Dj;?a�L{u��!��!<��ҡJ7���I[��z����@��$$������LC�>;B҉m���8)DW$�4K�iX�D�{�?�ѾB�pq��YA.0�t�`B        0�ě���   8FN$�@��[Z�Ap��ET1������oCF:~�����Y�.1j�/���J/l[&�E�(������\�u��Ωm$0"���uILI��R�w����}�sw|�@k�6%�J~�x�i(����V5��z(��8r�E����[}��/k�+� Z:���  ` ,�^ m  U�@ ��0q"�3BZ�k!�R�5s�26�>l����� $s�&�){ǵl�WZ��>.L\�2i�|��]���ٳ�M���mh�$ ��߳{�oF��GEu����9j��cĭrE��+��R�p5��wH       ;���,d,�p�~  0ɡP"rOS>���s�g 1�,�w|/�������@e�I��`�@!�[.H�}/���T����� ���)!�U�6S �G�6hyk�wAA;AƇ�M�?���C P�F��6�����2N!�����L�.��+$�h"� ��U ����)�BA�P�?A �@�1H0 @  �<i��H�U�F!���  K���d�. ����+\"Lx���}����6+�pN��8̀��H�H�k(#5����ɓ922&��Yi: ���av<��Q�8LOג@   R�ɟ�^9O���@A �	�y[1aG;���z�IPX@/����q�0�^!��f&v�}2�x6�`�  o(���4ћ��V�9���z����!)={�?|���˫�����etǧ`�-��⃒�����>5����)nf�hfH
{��Xm���1�g��N-jL=2��d�����N3��A�Ym��eM�o0�߈0�� ��  d�� H��%��L̯ ��] ,)���U	<����0X��HI�ԕw�91��`��!��5�&���hS�u�Jqc�`O��rx� P(���i=x��X0 @�@�ra��d��H���1nG|�!.�����Ҍ,����b���4̫Ӥ9
�wZ�����%d�d�q�H�RZ4��O�bT�� �i�K!�`�⻬�	�)�h�mbM��:��+NVqP033< ��0�nM5҂</�1�y+�+�yٙ'(�,0^������V��_ju��5�� ��IN��:��B��ߴ�8�N�Z�l^���3-��j;}C��!e!�"Qb�  X�O5`V�ZI@��)�b0b (��=-ZW�)J���     (�bR-X`җ����6�溁'��!�{��&vNG�����S�)�*&~���ud!=��V��4�M������t�8ט(H��d3����-��ј�R}�7&��̡*�%k
5t����A1��m$��jH�	1~�#����f�==���+�ى}�Y����X�Q�0  ��r$t�"����oQ�' ;q���W 
�S7��~G��&�E�N���C��*)�����E �{g#��r�we���4����kB ;�G<     �r+�[�,(ޯ���kY��zy�yhBL%�S�PC U��x��.z�\�}4as����JhJ�ҢQ)M�.�@�&�Q�J��.Z� F�|��4�����ʛ�S��~t��,q�3zT� ����%!�D���c��e� ƍ��r� ˌ� ,9H��` �X t� Q���D ��g�AҢ�vh��:-g�h���W���\��c��ޕN�@DD<����w���|����:ʬ2 g�{�!K3ٗ	�1�        �xg��f��UH�ֲ0LĜo@'y�8 �Z	[�P�d"���o�^e��F�G��eH���N�Kp����� ˚3\�h	C0b-GMb^�iKK��Z|��U�Jf�z���ťr�$�'M���M������%���Nԧl� ����b�A����rF ��0�&�� Z�}pJWx^S�7ݧ�   oW=E�i����	�O� oj��GbA©�
$gO���g�yؙ���j���Z���( �34�[Cz
/�_8Lݚ�&�2�����U4�t��LE|�$��,bm��m�"�����i���Ł�eTYT�Y��H�&�@��9Y��~N,%τ�����F]KSl	g�HP���}2�(bϠB��K9b�    �� ��u�(q7��Z��!��/��Pi�dIj6����ʨ�N�7�te� ��U6l���>���0�m �=�洚�2�زy�����%��U��XמR�� � /+�i"�&]�p'd�\BPDk.��f`>�B!�7E!(F�����L�ŧ ���e1�>��-3D�F¢AȘ����Tti����"S$ �˝F�   G&�С�F� �`+5������!���ఒ�k�#AFQ�1F �"	�f�#�0G�D��ȑ�h�2[a� �A#b�6���CE��(�$X� ��Ǝ[�(P�"I�Q
,+to	�4Vl�{��V&�BH�  Dx�$Q�G<�0��������D��C�,����	xE$�(o�%d9�u~4ql{A�*���|N��:�]f׈2�6*�v��F���q�aL)�.ti�Z���w�"l��D�k��D�$����orw�N�7�#N=Z���ԲB{���u&!=^�/��P�Ir��窱N�(���t�7��깂f��E�f���y�D��
��=��,���L�ZN�;��U�
h�K�d3gX�p�#�(Ւ��*bfr��w�蓙9[J�b @�FQ�'�v,��m 3	W��xg��Qyצ�D�|\�������μq��sP;�8l���E��e[�f��Z����R�x�Ä��_�Û�h*�T�un4i/�ņ�Z�xIQa6׸�o�����,"	�_��|�aRk��Dr��q%a!�Ă�X'�'v�\a���DAF�=%x ph��n����f�^cF1uN)�pC DjF0�!�E/lRGQ��H"�Q19�b�.� 0 �����(��hz�%HB|D4y��:�A!a����aaN�8��J#|�9��E�ה&�(ȡ\dFYc�+�F��_�gS�Kz�Q�iwe��Ϳ�����W�%�/����h��o<l���yu�{��U5͗(�,�ڶ�_��`�<2����1Q f��|�!˒1ѷ�⑩MO��#P��Ƶ��-6-�A8��f��f�k��G�S��{g�Nj>�%o���G����K8����$8�Sb��a�& �RD#|g�&P���$����4�/�l����Sx��ד/��JmF�o�%�F޲I$�D�x�|���h�@��C{#Ȉ$N$,��R�8"�"#g�A�ˁ�������B$�\���, M9lz�y:��+Ä�)k-�q���kL�S[�B	AB��h��=D��{����H�r�h�h[�l�C��iA�q����d4|�VY��$j�W�>�IX�mD�:(��WA�r�/2�˧�&!���#{9�T}���>F�sQ>� t �!�Q�d�u�F;�b(X٤�7��G2hxB�=44�ɋ��X���O(��;S�K�h�ځ�44A�F������~���`���W��sbH$�Bd�f�O���uWU�[(Et����d�����fcR0�e�
A�A�>4���*�*f��M���������-�i��$�]��Ś#��N� $�E�&�Xh� 0E>�X����d�W�h��@lQ����)�c�}�Z92#�~t�cDV	ܷ��KF�.��Ɗ^ldJ�^�^�DIYz\H���+��&�|T(�K=��8���޽�\��ٖ�/.�ʉ���\�]ۀ�Y�)/�Sh��}�u闓A�u%i�O���i��2�(�FC��\�霶#�j^N���ȶ��?y%�Tȱ-KK��ȇ�u��sߚ���C�b-`0��ٰ�I`��&� �#4��&Ra �{�Z.���H�_6��cD�\�4H��W-�7e�\�I�����@�唬�?�?�1�ޔB����ґ4�R� ��xk�|�A�*��xhM	#)06 ��=fuL��3���R��+>�լb��-h�6����jT��[[�����U�m��T�ey@H<����0�"�%Z%�,e��ʂ�#ׂ�d�aP6f#H$pMJ-�q���H��9�ə.��Ts;i:���(��L)���J@\K(�ɴ\�$�ʈH�+L�
E�L��0_��f� oS
�W�J�zxU7@�&����4%!P��?��`������)d�����9�����"�����%�o]r���xŉ��M�"�&)J�P*�~4�zjl����!,��@wA����}#Y9=��֒ed��v��a�ȁ�K�cCCg�/�Q�[�Po����Yjr޷�w�W��b���G��OF&�<c4�2��i�I���8́W�î�����0�4T*(�k�G�2l)�$@� `�2"�v�	���k!qgRK�[ͧH��'�9
�]��uA�ԈQ$X��>Ԩ��]�*HE�Y@��*DiX��)��u�F���Pͮ���*������&��E�^暒-*�II�֣��Ph.r
���ńd�S�L���B���nE$߃rĢ7d��&�GP;X�n��L��ΕS@jO�@�A[�b8UF�◇n�!
��:�<6/VX������`��k<}���4=l,wfUD���$g���,�<ޡ����F�h� �i����Yb�4�gE��u,��#�"��G����2�����"��c����܃�Y9#�1��ѷ��R��Z��Qc�-;GF�姉Y*ʊ~�m;�G�|��6�E��,�WG#�T�i�{.����'�캦QER�3��9>�'Y/�il�D�z{uP��I�(�����:�����U �����A��G^��ɐ�9���5�R�z��Q��čISFπ�q��`�g�$Q<_���5��I�'�����ր ��_�D_�%���I0�[�(V��v���"�0�[����ȬHI�� 6���e�<��H5��C��Ģ@��Ų-�3�� %hZߺ���b��9 [2h.�z�(�n�a��*nb��>Y�$1�q��Ry<��"丰�C���� /�I����b'�*_SE%���4cZ�e,k���(�մc&�Q��	774j���a?�M$��t"
��k�SR��;¥�����I���Y�)��8��X����	��h@���}�.�`�շVHBL��7�� %�oe�5i��9B`q`�DVa@�O�����ذvd�����qd`X�c`�6���?h�����ѯM�|����� �H��^��[)Յj���?[aZ��f����z�A�� X~��nZ�}�x�0"��J�_�Ɔ�$8pe�.�����wZЈ74�}*�X=#AH�h���P��~�"� �LAC`�r�@kG�!�!�"k��qೱ&X ���u�&tL5��-��W�`mGmVL�׆�
K��?�LS�"���n�(}�۷J�%o&F�J3a��(�W���MH�n��҈�������i�VÐ��D^`��0Ą�tpҵ���(����)�B�zc���v�hD��Z[f!�o�Y��@4�y��򲅈ah���Ń���'L�#M��h߀"�n�v�tZ�f�����[�w���m��Yu|����ke�łn��\�����v=D�H9a3^?�5��h���~,�Z�����"�6�4| �&�R ���q�E}xEp@q#\�Fb��O��e�\�m!w| 0�A0b�Q�Yb����=>k����Nܧ��k-�/� ɗ�$,\���*���}�&LO�z":
���R�g,d�0�s�S��ځ��u� t:<D��.��!]y��p�"Ɵ7l�{+�2?�(�!�|b#�}n�Hk�`RpB_���<gi]U"�P���L���qDtV����[J�km�c�Vi/��sԏ�N'I�k��bK����+�*D����r�!���f��a�R%H���tyk�i������t�W���A䙿�~�@�+�8XK�5������F6������ܔII%V�xbNkd�N�P3+2M� ����-
�B�C�&`��y1� �*�0t7C �%(K,Rω������<�Z��X�{f�rT���0�ݛ{�����1�A�A�"e&8Y�I4�"�����R&��G?�oGV��k8����iA!D5	k�p�o��O2�X@�h�U����"$�Ķ_�5������B�R�Da�M�"�O}�G��r�֛����5�X�SX���qХ��E@�M�����?����<]�D���^~\nnY�CT44t���!��p������$���M��d��{\I��_k)c�P�ݍ���f���������-�L�d��SȮ�yb�a�h2<W�L;m�Vu���/Tz�d	�i[�W�4�N���e���$Mȫ>~�W\�{��M�D�����?�
����^)bG�����Eu,��MpԀSˌі�גw��y��n�0	����RM{�0�Q�������R$�Kվ�Ly�=◛}�E
��Qv���G<"
g�G���Ù��YYbr7�K�؅��)b�2�x1d�^����q��l��M1p�4D2�I[�yg9Q�w�0d~f�6{:=�h{�I�/ؽ$^N�e����e�`����6'Cґ���:�Kın-j����34D$��2� J�����W��&&Qe�F��&�E|���~�2��Ƶ~j~��O�#S�	r�!"�,��x�r�{�$��fBoAƾXeR��!�A�6+��2�(��,d[��#(��Tl.�M����b5�e��2� ��D(ѐ�QR�� ����"8W��W�ZgtJV��FEe�L>A��+x!�>9�-2���J��$�	@7�Ѕ(��lBDӔ�H�tK�������U�CbQ�5�G�"��� �Oلt.�\�FhR���)"e�y��8���\�(�Q�c��h8�H�:hkW�PZ��g�	,��A�řZD�
׽	��c6��L�pX�D��3�����@C�r�{ ��B~,�D�JQE�aG������o��2C��P'9<5 Ym�(,�QEP����A��d��x샚JP�ΗQ��:%�l���8"ʒ�f�����p���CF��	���v��+�ɛ��q{���yʚ	�9 F:8�ﳹl�[TH��|��^+�J���(8���OJJ�A�vH���$��I�F�� ��zb����(	kT�
`�����	*rK�D�s9Y�ed�OU����$Q��LJVZ��6#D}-Z+�/ �H�:PQ[) q3y${��E!?H�G�Cy��Ȉ4���a�w��(d9:�ѣ��@
fK���Őhi��y_Z��"1���/%�I�}�LQa����"��Rb�z�ٟ�@8.PŹ�)�Hd�'�ѻU���8�8�kV[���6�n2����e��kE��\����F�*aVX�.j/~J,R��ҥ���8vX��q޿'��?Y�b�ձ`��J[�K�y��>�
l���<��-�\/��U ,��N��G�aT�)%B����P߮�>$!ZnNŻ)�0|�N'@��F��?+�)�5��m��>�BV�͟��"��!X���ߛ%v�,�( 8Ą��xllgJ���� x�X�%7�A ��}���'nr;�,�:��/y[E3Mh|"(z�H�O�9��t��p��!b4���S	�1'����8�1Ǖ�&1�`�;4�do�d����]W�����c�2-9�n�������,�(��M���fY�K8�a��u�����moE�~�����Im�#�_��V�P�P��(P� ��'�I�3e���i:tI�����H�/������:"/@�d�dP˱74˰��f9�1�ʮ%1x���_rq�Д�2fe�2wk�4|�����Q��$�:��ciX�H��g�����8�� � ��g��P�8ccM���%��bD�bcڋ���|lQ�#~�t\�Y�q�T�5���
B��{���Ϻ-���d� �hi��aHs@�U���c��SP�"
b��<�B�ͦv��!8��)�29y�`�iIONr��C&!*���7�7Ɉ��{�-���K]	Y��)��L��@���T���d��]*���������/X2(\�V����St*�M��o���   W��v��
S�J#Q�A~��0��܆J�}X�՜�3y���,�7u��������W��R���R:?�Mo�LX��5bj�+�AJgS�~�#�1L���6�C͞��g/��ůxj�ʐ߹�/,J�i0Iu��%L*�`r��ѷ�Fi��KS"k�������Л�W-;2�G�ܢ�,������	�&nw��xٝ�9�	xR�~� ?���h
���(ȝJ�������eW��lh�7�=�V��	����޵ieֲk�	�������,����PD8���P�1<F=,Հb��1�B	��ޟZ�ƿ�l<�pC2c�+��X���T�L�Q�c&�����xf�6�4>�ŌNX����85>�rCD1te�4�M������)+��c�Ȭ�Z���P[r�Ө�� 4a�5d�i%�H0�u ����;�����0v�����$��"kF�D��r(�C62�D������,widy�>��^��i��X�(�;<]j'IM�R���]\���d�x�.�Sү*���#V{'����!n\	H��w��S��y� �gA'J�u�\KF衔,A��&_��c#�Z����Z�(Z�Mq��z�� �gv�S�1a�"��@����z&��zs�I�~�
)�?�M�\\wg�����6X��:8uDDK�����!��k�T�Ǻ|�v��Ǎ�(�E�Ƀݷ	��^�6x琐$�rb��^KF:D���u��e!U�*wo*kRG$�B�F�������������:�Χ��LY�_fE���S$��>�@,$4)��R�U5�֯��� �7e�|(h�z3,]���v���Q��c����n+�B����d%��o?ӳ^�$_��O6�
���;�n/E�;��ָ��L�=�]�
%�Y2撇E{)
�6�gJ�t��cO}j�yMhU2�-�O�MI���a�L���c��!H)j�!���v����D��A�P3;���PX7u�7�}+�H<u;��(�m"fO<��$r�ߍ%�c&���<���}2K�^=�H����<��9*��!�h-@��N:9\-,r�mδ�8�MK�X�ZM�Mg4-�c���E�\���򎒇�Z�\�c���D\Y^2����.�+�M��}��8�Er��oC�`vb��<R�r�j���,*�+���N�X"#w,�hz�-�H��D�G�r�5�l�����D#�UUc�U`��\/�KM�֐����du����͂u�.	 �C�| d�B�O� �a��)�qE�ֹ�:)�������#��u�����ٜKi*m�'qu�ܴ	�Vh2x-g 7b�;3�ٚ��ڱb�Y"�;)�$�)&>����e���7�n7�.m��p��D��g�e�1�M�bS��g�*!N�6-�cE����|JQ9cIvE���f�{V�dřA$��	 ���P(�*���A�J
��,��F�����Cda��(����P3]٫K/6�M�7��1��&�(�`_�~��i.�'���H%�����N4!#��Q�N���(Ȉޕhՠ�9��k�ދP���bȡ��	��3Dݮl8���{��B��"������\ޏ���e|��5�L�
J��7^��h*�:�dך�d�����f�2Lg1k���{��w{��]��=�5'�z�m��םLg}+�5�����V�{:'�Iw�X�G2���|)�d	�qe�}���h�D,6�CG�3��|
bEQ`��q/����W�:�=����u
�����w��$�Q�[�l ���m�jr�F"�����ќ_Qx����hCǓ.�d}6I��b��&��*��}�yˉk�"�)5�$�13�I$5�����=[���OC�ڂ)�Eժ֢�d��0�Tpo�/��R�^ס�͢�a�E�nw,�oRܓ�L╄دp���$.�CٖB��P�č�^�Z�~��-Sէ�\$�G���	��Y@�3�&�KW�5cI�qo�E��S�K�G�Q�g|3�a��eņ!.;D:������48$`#�gL}ފ `C�R�}@UŦf����QeE�a��ő�6IP
~պ 1�V��CDL�9a�X_]kH�"���-|�����w7������m.L���[���^�ɮ���RoTS�Ѣ��[q���I&2z�����N��� �&��RP�d2�9�r<��C1ɴ�+�X��F��Lh��r���߂~�a��)���9ĵ&��e�캼xf*%�_Ue#uBć)4x8t�L�%��$��Ǟz)�JmXL��q?G�+v���XZ�d�ь�h����C�#��@���wx���ԃ��j����R�����$L�|��*���d����������Po/.�%���6&O +�ɱ�Q�%ccD(�|x�e�m��)�#z�z4,�n���[�C_B�G"�VX���X�#Q�	5�z0� �Sb��5�dL]/��k��"��F4X7�H
k��3�w Y��D�W(!C�=�
6	��S�!7�4
���XJ�vPtk��l~�5���5��&8p���K_�;�/9��I��V>5$-J�iV���]���q3/�O��A���=�(�����6�L�UjH�^�+�c| %�(���(�>�P edV�ig3�;U��AK�V裏i�x8p�
�8uddNB��0בH5ʈ�2���VR��`�-l�[�C#ߠp�3E�buW�KE��ɉ��{�����$������J+��'+&_5�����l���>�d��sE�=ڨ�iYo}����pB�q����f���9%'�.�ҕ��I�6�b�"A��?�Y�0�i�QEŨ�uY�����P&E(�&�I�iZڔ�)
�H�,�|s���q�B��%'^��w�|Ҁ���ܣK�kC"�;�qu�,�(Z�@�� 6#x�R*���fő��[��2�3B�n�KbF���7+[@Gk�C�=-�t`�	$(�Ůll�\�J�R4_�Z'�i�
c̘�GL2VZ��R�AsǬ{�
t�u�,^����3�BV�ň����8���3��'N~�� �X�,F9Z]@�%�yu(;����H�3U������E{Q����*��]�X��[�1�|I��־����脴Qk����	26��)S��(��I�w�����8v��,RM�5C׽C����/��'��1$z=��F��o
\j��l�%��"|��Ҍ��Υ�����hF���R�
>�g�B���eVٱ����ȋ:��l%č�M��WbDB�ς���g�P�� �u��I%�}sNz/�8'A�0�0\�Rȵ�-X]R�*u���#R��Qʞ܈��B�ń�<�L��&��H��b	��پ�+q@�s(���s�}��U*��`J���,�8�T13æ����[���F)�u$5�.�lK5�ḋH�g(������i�)R4��MC4V�#'������/��ُ�cIV4ȭ�KCX3H��{��yc�[�E����淩�ėU��e���ugv,	���a8}\p>8�V�"s:2�]�.�5g����O�������Ə7o����-�(h�h�qKDE씌��Z}o"��z�0�͒�U���Ti/n���Tp\bA�dD�\�J�9�u/�����0�Y<�}�mJ�뵏]����lD(�S��}ާ%VC_��.ɺ�ʫ�T�f��XD���;b����-	�ٞD^7kg� ��V��"�/�y����-�G+^�"׻����u� 4�B����H�QǗ}�.[qY��m�*�D߈0fZ6j6�3��!ڀ5���DȌ4lJV2-�@� ��%�^������g&PP�1�p�?Q�dV����K���i�%6��_���|Źn��?P!Oβ{L�x��M�h�j�ď��S^�<H�iઉ��U4��IA���(a�u��z%>؃�1�)��s(�}Z֤�dtu��fO�U`ujL����X��_���&�#5����T��e^�N�--��H�����\�i�OI��{�k3���9$U:�h[�CMC�� k�&���iK��#�=��4ri�b�fSj@Q�����ex/UH���!w__���u[<|V'���zCK(u�9a:�<��!"4*��sɛԚ���ʖ:[,y�,_
2�'"�vWc�|�J��'R-C���o=�c�V��$]Åi�^% +_H0��������Љ��a69�+0?uC���>��BF"n����PT��NO�Z�H�����z?.%�z�}-�����+��>rS�G�������>����@��x阈̵������N��0֫"�%R��/mk-i�H*ā.�z3��
��5i��>J��t���#<�b �)y��>���tAb�k��~��r_+9���X]��o�(�zG���G呲�f�e�y��6dɒ�eց�����SNI�?F��Y���&Z�����Aj���2�1�)�9u���)l:��P�Y�7|�r�E��C5i�9)ޤ/���lF�kftk[2�>��7i�x҇�c!vr�=�Z֤��&O�f������+G-nQNn�Bu1>�IvGa��.*ܾ��h�ϻ���jR(1�	,��ʹ~iP���NB�X��N�\�DH���d*��w�k�� �e�����[E�}y�*����h�4_^dq��E�3�2�
{"den�^)1������d~Q��8������+�J���d���ܞƠ9<�U9Z_R�"��W9M�2h,I�]P*p<�̉e��~���;]˽��`@Ĕ�d�/$5� �]+wX�*"���r���菫ȩ��9�=�J��<N��<�lL2f@�LD+�-K��9Z���K%˨7�̈́n�1IZU��hkP愱���g��H9n�Җ5�Lk��R��ge�3d�?�멕ԩM˒�>��E���#�dΖRrb!G�a�X���)-SI
�<K� �������U5=GEP����
[cZ�]�i��'!�"2��B�Ds�u�Uᱨ#'���bUբجǟVE;�)f�k�}5�z�L����o�c���X9�lD��ld"�p�������7�!�u��_��Y�'�u��$O3U��"564��
��g32K�hcq�~�<ޭ���Z������#56����*����9bG���S`��&If��Ū�K�Ȍ�k]��X�o������W,$���ѩb�?5�u"!�fǊ-�(:^)b.�XŐ�����;��TX�����3��>�mxx7�]��8a�:�JN_m�Q�i&�
5�,�����:R��tX}�D���o$=��qF  ǐ �o�� 4%`��/g�Y�5�IЁ��ُ`q@���`i���� �`=�A��k�ļ�YŁ�u�����a,��h<m�� R����z���,��e� ��*�𡖇�� Ӊ͒��   q�H
�q�Q�Q�Q���`               �aیP &��   ;�         Z�               "�>`R�X���{@���Aã1(ơ���F ���K��	g��#籢����O��D�2N@�&da(,}�"�ca;�&�*G�Q��,n�# �0 `&Bf    !��k�  1�#�
 
 0     ìDc  : `@  0       �   6� �    1  7  ���S o
��.���@4Է c�LOQ���$  0�" 0    g��ߗ�� 4��C�?\G��^���L�s���1����  osf  ����Du0@��/��`}2�7�������� ���`p �,�� F����# ��` ��=� p�a@��h f@��f`2 # �1F1A)06* ��     Q��   P [G��֞Gy ]�� ���� �4�`g����}[� s �� ��7	��}�`
D@D���@� n���1  � ���ΣFN g�	rx�@   M��� ���/��)��`x� �0%0X`"�� ` f    S�fH�  0��#�<�9nA�@b�����<i+���`.'ě��#v�Pǧ�o9���@I��`�+���@ ?� X+"38�����x4��B3�f;$Yh!d��f�}�a�� R�   �w<`� `   p 8 �   5  6�`� �   > �5�wX�� g�  � `     }X�1���cy���vT�5�"l���f �`���  �����n`o ;Q� #   `    �9� y�  �� x   @ �         d 8 	`�>��!������z��2`�`  1<U� 9�1�      `#�      � �       @       0       �
p@��!�  )@$0d��0� Ċ�(��n�� 0�@BV      �C�� }�"�@d`5F�A�B #��H�����X3&�`3x��` � Q���  ` 6�� f�  ! �  ��g�:~          h  f 0 �    � �   !� �� Bj�,0�HQ��#Ā�c��X�8Y�$��Q�8x[��-�ntT`Dh�v(i"|D}L�d�r�H-@5A���K�`�q=���n����GN�/	��XZ�I�(M�sb��;C��{�j�z��k1βg�Eu�80�x#��#�K�F�]s�cM02F|$zIQ����^��6�b�&�A��P�/�����K��+�E��^��S��G��M2N*y(�����\#� ��!�$�s���j���#��e�6n�FS!5U�6�K��Y�0�G*-0
����%�5s�l� �H�_e�F$H��,X��
���:k��ݖ(���A���GBe4_x�"�Q�*=�P�JAh.�Eoh{	��2�1	�M*ޣO�ˎd+?1�@B֌�1����AB4�Uj枈O��'��] ��$N�e일�,ਸ�ǚ�㻐�ƈ�?H\�=���Ȍ�\5A�|JW�CzK���B#`Q ��PA�J�؊��/��A3�-M	�2�&���N� ��X�
>D��K�����z]��,�� A  "(?��1.��̴T�  � 8 `È40������Ef�1c    �3 ����5~�APd  ���:I/a�..�S��!�_�G�b��S�����i��谡�`߳@'��i4p�p��c.��LxQ�$��󁎋B���98-u:Mn���H���0<������ƍDa� ��rmrnAE�dQ���ʗiTB�0F�1c�i�c��©1���
w���jxQ�rZ�~�4M��Z���Q�0Po� ��.���t��/��(�d$8��h��6�)ѥp^�jH�Dq�t�#�x��@(�6��a��u�pS��"{Ø�2�7�H�OBF
��.0Lb \���]|I!�b�v�X c�+Q@O  F�Sql�Emfj�^Z��RN�Ԅ�ݪ����%�R��� �b�$�nGM�}���oj�a�����4H�
ƈJ(�E��؍�D�%�!��]��)�x��?皖~*�`(�#('�HsG-zcd�ʂ � 9$Oã��zu���Z�W��g(�Qg��R�&V70����J��������,�̭L� Y���|���FR��J��b�;2�5����\��k�k$�s�o���$��S0�	w�� ����.o>�0��o�r'�PV�UT����*�c#%*aJ[e�� �I[
R<O�UR� ��6�j�c�c)MD�2>�ce)cl;ĖB��G	m�ds�����q��>{@�Q$��oQ�&�0J?V��6�.AmJ& ��3k��$o�g ��(��x(~��H�-ħ�"h�q�O��XKS^�VYpy�>D3��i#ce�d�{W&n�YV;�-���iB:�����i�Թ=�Lb(�Q�G��m�P9.лE�lo]`�� �FX#�p��T/)��UheX�)����WU}�j~S�K@<n*�\�xXG�����Q��;���l�Ń;�4%ҹ�Ǔ�8�E�M���o�b����Ԗ�7���n�L��5Ўe��Ͳ޲����0D�B�������&^�+C<uN�:�� �A]�   p����AMuc*|9�[LE^��:��1�R�%���ʈj�:^ԡ����PF�ȝh p�A1� az��'�
�������sB�A����e���E�d�z?;wO�<��扈�  �迫l��6(�q������ѷ3lq���'>�h�/�!�8)P_�8     ��#��� �I�F���x� �� ��ȤC�^9�ε�/ժ����E؆,c�A�/m��4���$O׽:������O����� ` Iwf@�@�#�@�	'��8�����Z��{O[���(�ы<���{��QG����q��y$�+&�$^��l�G�������������E"��A#A�D!�0� !,�`�,��%-� LB 00�$�񩢫dSc�"���˧����͢��C\%�	 0���@pb����iI�^�tە*l>�X���AVf�%�ͦ�_ '�_��L������.w��\S��Te!�¨�5�5���~�h�M�K���t��k�ZQ$�-݃~��7�)]��
�@#2 �q}@jn�y,�X����0�̱�?pǦ,X''�ց�dث����O�Ϫh풶m(H�z����4#�~z��$|l�KqMܨ�6�M�,�T���u��h� ��Av� �D �0G�:�N� �D��Fb9GK2T����9� �������F.��o}h�Z,��
kÜ��5��Y�'C�\5Ҹ���!גu�ݣsN:�%��Ϯ���PݦZ��sgp��V��n�|ָ�
�%�\}�n�s�*B���+H���I�<$f!���v����4h��)"�3U�l�
���M�(�a�!#g"�;�:�bRS�����h��Շ�M�DȸO̐���2�Tfّ�d��I���������M��L�9t7(����y	t'ćX���� �l2J��n)��a������  U�Z��!���-K���O�P\���  o���^���/��ATV`6��$��.��k�����<o��	��ɇ_/m�D[��/�L��f�` ��  7�$l����\~BixV� X7҄�G��ުY�Ϥ��0�t��� R��Ȃ}@3c*Z���E���ոo�{^��b��ib��9�@��g*�"��&[�q�&Y	����[e���c'е�kL�uh�tY���s��.����$-���c:�u�O��G�����c%�<�MV��t�-Щ��Q4     �Y�ک�#���  >��2��`�"�p` ����f!T�����Aܪ �O���x�R��Xx@Q	��F��}fN��*u�'@�OF��c*�y2�9�Z_��t#�BP� v��*J�� ��a(1	2@@���5� �2z)���e9r�ɞ���Ch�����Eؼ��R��l�� �ͯ6HY2{��q/��eN��͂�W�Ĺ{��a�[z��q�* z��Ԧ�Ќ-5\�}R�Zr�9$TI�j�'����]̖	2V^���?�E�"Y�QNS1SKz3  �� �W�,�'�@� �!�i�g���pvt-2PԔ�Y8E�� �D6V��}a��IęP1wjV�M�qb���z�]�b��'L�ι�$�A3 �ƅMX0G^�"ꬰC5m��#I��F���\q ��K����L�~�J�Җ8"�-��+7ڤ�.e2�a�MI�x_%�1�Oj�6@dm!�Ň;CcS���}��Q�����)� �@ ��l�҈�r������IOa.�;0-/�T��P�sK���Xv�(f�"z��/rBS�ԇx��䍃X��jr����a 3`��[�"�O�+��J   pm��&v�y����� ����p'���T��&K������D:���0�����u��?�nZ�*҅�|
��-��kF���1��_uM�w^U����ߴǣf�,�%���I�6��SBfA;r����$�⋜QKfB�?K6a�%�蓽Lt��9@Z��i�ą�R�Wc�軐��"�&}4��gPȴ l�� 9`���lg��@- ��n))����D�c$�
ˢ$��K�9Į>�@m	`���C��o��reI���G�H��?u\8|�XP�V7�7V�l�Ll2qx�����oG�<gM��"Nt�=�'�%� cI�?!�x�PU�2af#���;c��G|��������d�*   aR)/I�:�'�  {f):Z���40a�����acb\�.��i��zwL �@`�B_'k��w�#�#L#\ ���*���B��K�ǢY�sO5�wޙ��7� p ���H"4b4�
Rr@�yg:No�N���pq#�X�"�8LV&��d��h�AUt4t���u���E^#�bO0��A@���]���F4��-*$q�0� 2�T4��%N�H@) bclB<�L�����gT�>L3s^�Jª�ZIl�*��r
��x��D�΃`�����"���X5+�A3�z1Hh�b9��eY6�G#C_'�_�=�a���G��vX��bw=k�(��(2�   ��6�G���2%���  3���&/R|�0Q ���U� >)I�1G�EUx=�ݚ�r�����NKd����9�%Vu$�ZL��>��f���c>�� ���G�)�Ru�=A�
O��93�a� 4q �+:�i9�^ʪR��Oe!�!���TP,r�%TD�Kթ �rH�{�4�b&+�o���V�,���(2ZHf�7ZM (��<��.�x��ȧNC�  � (#y���@@��0 y͜�0 0Aו[��I��IAW[��h�� :��rMV!��1� ���ؘA���JU�PQ��T ��@�h".��!�#��J��e:'��h����X8���'�~0���|��#�MN299,�5�E9�*P���P�����BU��Y���A.0���ǽT1�2� �'D��V�%�X������~� !���A .����8�,I��,�Հ������:�x�1E�|Y�:����&��T⚆n-�B�׷�!Ci� �X7���s���4�0�fL!��6b&���K#	Ub�z��SY��  �!   #Y23�h�Đzv�=/W��$��2�W1�,�ȴ�a=Kk%bn)P�%��K̑u��tՊ&�r[�B��{�G��>��8��X�o_z�ړ�0�.:��A�	H�4X�D$����*	��ㄒW��d;W�ڍ��&���o(��e����D$A��|�H��#��b�'I�Űv�Y�oբ{��H�+M}~%@�Yb߲p�N��HI$BlqX�F>����B�J��7�������VGhRr6u(��$I��~����O��"4Q�K��X�^n��!C^P��5��7�dGLVl�_hҧ�#��a8�+7��D��z>�Ubb����q�oZ�lPMgV��FwZ��'D$�5ZI��X�[��"왯|�VdY4���z�RG�����ED�&Z4h�Pj��]�Q#��#D�/#�1n��\q�]&��}qq�P��7�w���I��hQ��ږrX�0��g�7D�I!)$(��!l�uʹ���w]F���@�;��j��ʌc�P�֭Q��M���D{h\@	�9ey(�lbƎ�J����#I(�(P�9x�����4,e�����i�\Z4xM����2�
��Y���D��!*=(Q��D�x
�.�� �7���hᤛ9�Z(�\A�6�k�a��<��@�x#h�mYp�Z��V�k�1�*Z�FѣB���i�t�Q�oՑ6.�^)��tI'�KQ4�n$X�����F&��h��dk�q�r<b�	�B�l64��e�� ��H��Y8�a!&":	7�"($Z��T ��TI#m�ͤI���g��Q�E.><6��1� @ �`ѣ�`��0��?GQ:(�d ����D#��� Ѣd9��3�E�HOh���í6��
 ��$�D'��8�G	&:�D#ln�Y/PM%OS�X� ~8w�)^�A�h������&	Z�Bv��9h��5�0��E��C�a-.-h� ����Qݣn�J�JA-#Ȗ�d��zM(�ز.&A�ك!��wj����P���=�eQCK����[Kj�Kcq��VX���5w$�P�R'e[�����*�k�.Z_) �&=l�Wr�-�����i[���%%j��"%�����m�"|C��A#ӱ�6%;����!�FM�
q5tp�P0��%,��,8d* �(�V��@� �%�����AD�c�
H�+q'�34��jN��/uT�{��DA�^���2��"�8/����"@ݑ�ֈ�mԿ]U��t�Ǭ�x*2���������Ih�+�W*�3ZW�԰�V�FKQ���P_�Y�X�����+R��#ɥ~Os~��ܨ��'�m�jZaCJ�6�%7rf��O��^���C�w��}ӓ�}����d��pz�o\�s��EN4����6O\%�W��W�9�d�P�GKc�����#��ʲЯ�y#�-���[Y�M�,[a;��%O�P���X-�t�'��'�=�" �e�g�~�a��ַEcn�z���%z���ܳ���� ��k�p�
�&�]+�)H ������E�PKҿ����Ce~\g{�Y]�R�?�,=�(��������Cz)X�"���0�N]��;H[�..O�Y閟7�"����E\�q%%N�C�b��3����H��$	�&QΏr���F��lG�ly�D����@�N���3�$�?h�� �mho��T��99OYD��Ԯ�u�w�>	̶����)��m����E�l
.jTZ �dq��s�����U�k�P���L�HB|~�:ˮ@ �$��I$�*����ܮZ�I-4�� ����Tq�oT���R��r�����d�ӚS��"�~ŉIs�v��$A��es�Q�e����5}Hx��^<Ѻz���2S=rN���%e�I$N�ki��n��
c��
�^HU���%ޒ�,��+g$A�w_w�إ~^�:�H?bj����w����� �	y
{[-V��w&ڰ���5<ˇ%e���r�8߈B�޲�����A�L��L�~s�3 f���8�/-X1�qO�eL�̱ҵ�k��G�,��Dߚ���A�`����e� ���?�
����M�@1�񭄒� ��'�fG��`3�5:5L�{l�i"?����M�6r��&�+
�"�}ڇ��_vn�q�5����}��Vny�6���5��ٵ��t�J��A����JT��/5��Š�MBK�J�Yy�5E���c��$麁1}���&}��[���L�$kP�v�^�hSH��M�=&=��?��M�3�J���6��P��X@�͒�M�x*�g���"�"v*���6�v]NW����hC���疦Z���V/���05(`��4[%��ꭗ7r�%~�*�n���:M�d����޳z�o����kW��y-iA�h"�" RK���"�"�(8�^h5�o,�����R=�H"�0��З$LBƻ@2R�j�t���&L�
M�c(ѝ���4<�MG4���'^ (���WD3�fC�+1V�V�Rrc�/�7�?g�`��|���z��xJ�/sњ���SU�52����㘢�ȅ��r�b��B��Dp�F�c�?�IDBh�Gѫ���oҏ�Dd��&-�fqpK Ŕ,����1���E�ck~|Y�RT��G=�U/D�Uy^����bw]�NJK���b�+�Z1"�����I�W��oD��x5�Nt'L)�����Z[�6��".�3��X��@���7U������ׇSR��k�E[�b0��R 
^I
 �^.�0��i��҂�oQy�����g�%�j%��ߕ�<�,b�ZO�*�"h���)�e��3YW�O�5���ME=l���ׅ�Qof�-���"[���&�g$��`m,��fF�?�[[�O'��/�3%�ibx�K���֑r�j��(��ު�A>��Q.Q�5�[�R��2U�&�2AvR�b;���\rc1n��q�8���F�?O"c`��t>X6�R��>�\�M]?v'k2Um���4ѺϺ8���Rŉ����kf��U���n A6���U�b-T^i�R�s8�pǾ8���[E��hC(�����ӥ�ѵ�hI�Gݸ�4ŉ�#Fk(i�L�`���� �D'Ei}bDL%#$�$�y.,��~����Z����{��6
�7tʢ�,��[9JJ;Ge`ʃ86���UN
F�yn%լ�㡰F2�v���A�w�����o ϝ\�cz[F��Q&�0�(���%$��k�d����J���ł]|��S5�����rMw:�2m���8���]O��V�(��bJ�JF���U�B ȨX�ۺ�������^n%X�&�")��M�*�1_Oh��БǢ�ne�V����H�����{jR؄��䝝"r֖�79l�d��-fq��,;1�&(�O4r�AcE�ȅl�G����&��)��O�з�q'�1��S�f)��"���y���1�m&��ԚsJk��̜�{��ZI�ާ�c�+@�J��Vf�V��K��	���6�	���陑�I�H��dsE�&���7o���m����7��Y��=���,�α�B�ttF�y�C˭ڒl��:��	Ѣ�dNCQ4R�[��D�4�A�e���lٰ���2�1ؐ��5�ԩ  cn��ayKSy�q"sپ[8s�o�lt2D�At �oY��ٱ�oеY�5SQ�k�"�Ob�y�c(��mQ��򥗲Q����6��ْ7F�k-{NL�M��%?�Ņ�QċD^ۺɔ��ƪ![�V�ic�RܪZ@S����o�O�[����(��+�"x7_T�����rI��ݓ-�Lɖ�Al;1�Z��m�qShX�u�>�X�E�{��i�Ԣ?�2�]����:$b�GdvVoq`�!��LCQ`u���,�4�s�S�$Y�9cն��$��z"�l����$�
i����\�Fz
�U�;<)ˉf���%m.�����`L��j�2]G����uq�pXUG�M���sq��P�]�\�ٚV�V,v7`Dle�X��*~�i2i`�Jf>2瘏{LH�F]��R�^��S'Ύ9or1���{��ݶ�d�	���}H��U�KT��>��g$̌�SB��,a�C3��b୰ղY��R7�c�1(ۏ��PXJ���.�Qx7;�ZpU�C��Zt`�%9���a)kh��Y�48���N��{�-͙���G���1#`��#ƃ!ι�#dm���E�z	Q>�$S�ggh���l�7F/�9��Յ-;i�2f��!#�0QF�s��h�$]�Tb���lC0Zq���!�Uca`���	�����$!��df.���)Yq�)���_�HyQ\D������,�	��1̹mc�rV$[>$o�+�!P]v�̾��X�18.'3t��U��Me�y�Q�h���Y��c���e@��-%5��ݓS���P����ДH-(Q<+�A�x�q��1*u}���ЯT�!�ؘ���=-m�-�M�A���d���#8��Nˋ�u�X85C�"�A�â�Rў,T��V�0�� ��A>ذ��!�sb̋2�d�9�(-�jU`f�?7D��W��Xl����TŌAȰ����u�y�Kl��c�A��5�W�BW�M��_-�:�h�3y���e�������U�9��4iQ���l�<p�袮t4��i�n�lÁS�?���t�|Hv��2���
��>�r�B�7D �m�Dc�|{�9��9��
2Aa���&A��т�Q�X\�Ď"ZR��T�,�$)}l�ܭ:}C?����>�"#ٹ5���@TM���7"dD;[INt�b�b��6�n	�y�]bK������s��c���r�F{a�"�h����faB�z$a#U��G���AK-���#f����ܦ*������R1�l&s�_��ۖ�$� �
����tPp&&Cs�����ϖ���PV�����d�)G��G=a��uj��Z����i7��٬U`�p��,
�w)�10���hZzu\�l%d�+;����<L��7+GlDs� ������߈��X������)z�/eL(�]���l�n)�
�<�a�&�3� vE�B�۹��ً�3Nj�>_S��[G'� �� x�;7a���<���纙b�:"��'��~���B�?���K!�ຒ+&Py�C,M�!���[A�Z�Г�I�%��CJ���앪���Z?$Na+Q�z�Q�9O�&�`\�ެ�@s��"	G�����-���h�5�-�+����G����4Q��b���'Gd�)�6��f$%�K�8���|w�-��I��,h�Qv�`�J1i��ѓ��x9O�3t��وv'�8�V���B}	�G!���98i��c�L/Y�soX��������G_5���#X���QŚ��&�VĂI������=w��Z#�Niu��-���&X����gr��eZ��׺�<�zeO�H1i�ڔf�Lo�,�����mb�n[ͽr!�fV�JBz$�6��3��Qh�Hfw�e�7:h��29�x���#>���J���0�K��\�� ���9���f<��6В�X�*q���i���ԏVߞ�d{�/[
�1#�(�V,L_���G�ݼ8∄$$���(�iW4od��B�ֱ�Nٕ��%��z=��3��#��f��m�/�bF�����'DR��e�V��^'�aKcx�?�##����ǯJ�� 2���yT�m�羵��LF��m�&F-K�zk[�c~7�l�C��������M�1:y�8D�y�lZ�h	��E)�=���DܽW@����^&'���<}�J3���bG"}�e���w�?v��g����k�u]������؈Q:�����~��>����5Sq�,I�.4&RM��n��sR'.��w"I	2�t�&��Y"O������ҍ	?b*ћK���2D^(�'G�;��IQ���|o�'e����i�/8�����&��b�ѱ��6w��-��Z#;=�:wR�j,W?���� ˅3Ɣ�VeW��C΁��@(+�y{糳v6����K%�g�\	����B[U(D�yϭ��I2�/�R�}���'�h���[3��n�x���a�b���%���As��� /��g�x�YI9y��m��-gz$���k�f�d�4�m��\�`$m2��C&̝����r10�ĪJH�o�z�?����=����d�tn��X����+�b�[�<��P�~mԤF�_�ϐ�,��0��������u�XZ�^�J�gb��K�́t�O�N��5��p2��cM��F�-���s��Q���m�������J	��GZ�"��K����)Oy��;	��it��ʘ ���$N_&g�Z+��:����c4)
fV21��`�ØM�!D�S�`z�
ͫ�%Yo ���).Ѩ��[R%l�N�Q#����"䉆����$H��m��(�.��>���-7OnW�C��������g ��PQ���و��TY��I��2Me=��ל��+wQZU��I������M�-*ڼE�,66$i����Y�n�L�bX�==9M�dʽ	�c�ĺ^6\W'��CdF�-t�[��	�1#��"$�~g���,LO�L�����^�5i���H��e>�`��k~��	��®ř����iU@���.��/��ZXk�P��������)�K�CM�'A[�@є�;��3z��&ݛh��{�9�c��9j�|	���c���sh�lJ$�gxh��$���$ű�J0,��+����9$)���6�
��:mY�ވ��P�B�Ё� |�֠�=�� o��쪽Y����\��xg�A��!�a4�QE䜽��>Հ�`�H�����6�>Dp�3�|i�������+(v�.h�mR��X��E�q��Xٔ�ɍo�!0��4O�M�^�Ĝ@�T|�,�)@7.�
�V��֬�/�CJ}�7��@dFA�ZRnǎ�8���襕��9�B��Q���#˺�L!(��8�E�sBe3�M2�'G�Y��Ħ�sB�i���w|ܷ���4�q� MrW�A]�Zl���T;'KS�����V�^��V���I��<ҕ�q5����$�n��j*R�H�^i�fS�^
��m�h�Ə�Od2���//ȑP�zuŲ��|M�f���g�U_3�͖Ɯ���&_C[��%��.��(	��S̬Z��_��� ���O<[#L;`/6bo���z;u���QV��!0��J�����%`y�O*�i�*<�`�߇)��:eL9& ��P�&&s����A�Κj�L:�ie{Ǔ�N�b&�u3r�)��p��X��=����ō����PᰐA2�0���*��,�`���B'x�zϺn�t�a#`�L$�����iw5*:�X�&$f^�������e��B31SD�?^fF��QE��F�J� �{��
Գ�����6��@���� ��r�Դ�`��zzT�� =�}����h����Mztҁ��x
I�pR����w��I�NL���4b�b��pw����t�P�r��T�0hގ�z
�4�1���C��T*A��`��,�u��y0E�F�6�SǪݑ���m�L�������^|D�q̟���`����bl��|݉��~����WY��S��k��A�C.�/ ����X햐.�rd�B��'���`d��fEN�/w�,�}bd��6x��#�g�6�l��i+Z�ȦŇp�Sh�:S1�I 3�M�;�bA9zB�}�T���^Ӂ��$�p�M� N�ю��k������[:(&��n��ـ�]cÑ���#�9ܢ&y�ZaKlUVkdٴP
U�s��uCAӠ�qT�u�u�	�(&K�5��k��Kz�V�yì@�m��3-s���
��u�@��Ree�X�qD�o��a����l@�sd+8�@>���D���ؒ�3�S9�׈��"M;<�x]�:.}����0������,c�u9�q �db�F��ɶX�&Å����;0�KF*��������P�v�Ф�d��ѝ��@����E�6�&n�c�k�� ,gH7=�e@޴~S�!��2�mO�/�B��$aPJ�
T$�Yr�2�F��X�yw�<�X���Z=��rtK)����H�)X/��F׿>��<�}Y�P�C܂���kW�/dGB���������	nb�"�z�2$�p��.FD�0@��0�KF��8�����v=�&��!_��q@C珳��B̷v�2G!����&�M!�Ey;�"؄�W�����V�e���]�l��97��ǖ�6����d)3򛓥��Qϫ�LK(���։*���BOyD�I�x�*O+���s$44Q �`b[X�)�CD��z&�@���t�T����h�[�-Lh��%E<��}{"2En�=c]bdMN���1�Gi���cPЖ�!��e!�"t@}X���<��wk�oY�_����y���%��B$��
��xU|̑j��W�zf<�ńAB��y�-��Ii�Y�R5ڌ�R��3� S"#>dL�P7:W��._d�<B�8�
h,}(�DB�I˷'K�֡��29�s�W��͂�9�;�fL�S��܆���#6)��s$eaK1<bA���MQ>؎��'��n�'�R{wE��{V���f%����)O)��_�/LbFPȇ�^)�,{��,O	e����"�P-�]c�)%�"����iZ
�$��fE'����F�M �
�j䔐'9Nu���3~�@Vf��*2@�-O�$�z?��2��vCyC���H�D䇤TOX~�A�aj�$��P\����-o���^���r�5=t�y	:��%���������g����ШW���ń���,[V<4�Q�SXyi��FteGg�}0J�1ɒ����w[`��֠`�\&7�E$�XkG-ڶ������A���,��n(�J&@X���V�J�K�%3I%b�z��F����wAtAP�����v�Q��a��J�u�NQ��`#$|�{X%e=bU�amß=FX��L{��Qb��q`2�J�	��XR(K���ѯ�,4�W��E�6��D�L�<3V$��� yvL�S]92l�Bz(����Ʈ���|��Rܢ��,�Z�n9����I�����}��%��8A!Gk2����F����Q�Y�=L|��#���UW��{�6�|�eT�&.r��.�S�3­Č�dI�&F5����i���y��b|�h�P��!GK�E�ɬRϖQ`�#��k������~������E+�0�(�bHe�S�']�q�b<�k�b��M.�bH�<��d��#&�F�45�x��+k��9�����%V�t�G����[&sSyNS$%8R"E�v���k^�r���e�(�{�Q�튱�H�����L���t3CB��I4h?��;��ݛ�l�>��a0����s������4�Z�v\�<�3/�Qvl�� ���(�(��$B�bmA� �;Y�kM�]��c2<q"��)��#��ϛo	�쐟l}�X��!��j���SBj�ł���5u5`���g5�(��hW$�RY�!H5�M&��sfE�&
m]�m-
�k3�������	9�,���5[�����2$rO�Q�r3#܉}�<Q���"h��yF{�ؙ1S�(���	��-�6Q`��
͇��塭x��bm�v��h�ϕ�./�d�ܠ9��e��X��/=�X�U[�R7�Hc>z�;�k�aRLAưycHM���JJ:�?��
4�wXZ{�jU��m�9�Z
���c~jִ��I  �dS��Y˗SL�'�(k�I��]n3�����""�}� ��O�%%	|8w/{���R�o#��ùL�,P�VQ�{J�"�h/�O�j�M��(�x�pV�$S�=���L'�f6������ZN�iҊEE�o(�]��il
���lj1��b�!��k9�=N�9$�)��<�0��~%�8�=`�*�%"�P>S`�dÄ��\��ir���<ID����(p�@xW� l��e@��!��Y�0�A5�q�V z&�$K�	Ն����܊P@d�dU]�H�͕��!$NQ��Crkt�-�Ƕ���v�B3�gp5�?m�{���0�6� ��ˁ vP�)�T������v �BE��JPU�i��j��e��;j�|#à2ov��s���~�Y$�@�d�`��}Z� ��rZ�5K�����5֪(7M�&&|-����dM?�LQ�r�/̲�l``і��sc�,��N�� ��^a���"\����&�� ����'ь�6�ɪRHazb���X_I�C��H� �9�PI:���$D?��x#ߎdn�3K�4ض�#�:ܖ�?�!�Nn.�R=o�]S�mj1�n�B�4����2mٗ*�M,�6]`��k"(�{����x�<'M�\N�8LvF���r{+���J�����nX��2�bFZ��ˬ�qPd��t��A"��\̖���F�Q��M8��1e��b�1��ucD��CF��-!���L�I&���tV�bB�qv��:���]چ|�O��鬲���^e'���@�.�1 �BV�əg�`>�J9Q�>,qh��-�{p�c��{EC)#�:��"�W�)P��̶7�����_�#["����5y΢25WY{%�W�����$SP�I#�G7zCsE�F�(�#�x���h��.���A	Ύ���:^�ᗕ�%�þ�G�@b�E�H8�Q��c�vN؀�bFE�&;h�8-�&����u��F=��l^4�5(/���:bD�]hG��;���o�8 �bJ8�	�wL�M�8QH��#�Y��GwLHpꌄRE!f�ĠM3)�@0�#
<9�@P�1Z(��
@�!��f&B{� �A*!JI�
��G�ȶن��܈X�p?PT�P@H���>T*<�G��=gj���R�+Ii�S�A�oi��go2z���$����i,l%�L��
�a�( 9������m|q�En�`��*�fݖ����<Pk��%�l��d���+ ��u���[~H���uj^c���G�m_d����j�1I4�VsԺ�v%��-��R�X�Ii,���|�#gQ{?SMK|Px7D�z�N���%(d�g�e�)Pڛi0[�>a%D ��rbD!#��/T4H�3LY�sQ�)"�_S(.|"+���SȆ���(�s�ˀVZ��Q�dRE�,�S#+�|�C�Hh�ς����YO�vR�c���F�Z?�a�Zf`�
�h�2WT����N�!f�K}���l�D�a�̪[��w���bS$Ɂ�  $� �  �  � ��`o�3  6 D     ��@  �        ;U�    G   ��[����!}�	w�_z<�z)��&��~��� @� � �`Ѣ�3�7�^�"����V�U!��C�3��  � �@ ��Q�i���B  � �a6�%e4  B�Pl�2d    @  A    K����    "\<l����1XXh&eM���@      �   �  � �  �`       ]�v�6w�,?�1e����I���э���w�����&�i2���$�B�a ��`"�֤g(I�7�2Z�(A�04�kö�*L{Ix7d��C�� 71��"�� `� �1 �yp�аlx�a�nq�@�P2&iA ��� �aU�0 1������;h��H�c��� R
 �    �2,� hB�e�1t�s`$?mP�Ā�� �� #�� C�L f   ��p;�(�  iNPXC<���s1<]~i��(��o�0�g�3�H�����)��QF��( �{{��@ &��J)�?LH@ �
 f0 �  � C B@	�   ` h  	�  B (h�0    �ѧ ���Q��9bӁ�5%Y#n,�D�)��ZL�G�y�1n��!��!�����"������
�������M�Ř H "�D#m � ��y��������, ��&5���Gc��0���=���a4��H�F�� ������� �� Փ�,a�C	��0�>��ؘ���,�$�K�P         1�� ` $� �`LP 0 0 ! 00/�8E�n����pf���"�pl%�H|�T���FI*��kP�:Y!@�J�FDF	��`�t�!���@(�����3@1P�� �B!������!� �Pc  (	  ?KpA�fGA�`� ��}!+Q*���.�ƆZ #��`E
T�V�6�
�  㪀�  ���
���_�^�fƅÃ+�e&(�?��T  E6�94�@`؁0c0�xaӁf`�s)������,����(��  0        $8� 2@       �  @�  D�p @     r-��$ŝ��ܖq��7���4�P;�6>���OBG���V�˞��	Y�HX�"x�cS�̜0&3(�}	�0�)	Fl�;�q�V�(�"��� �!?��0?SFO� 
�m�>���1
�  p{�p)�Q��FFPi(���l�  GT�}��@��F�6��`Zi�1�F���	"6:P�$��)E���N� P� y� i���N�`    0  `c�ꎥ�x�~�_o8����" *4�E0�1�D`0!��    e      m      `  � 	����p�& ��	��g�a/��q	�F �P �F�G�%�L�ą #P΅�o�����R����D��A��� ���|@d�F c��(L ���%D�    ` @`8 0� ��$3 `�  )�Bb� 8�T�#O�4�Tf�P@U���A5��Y�!㠁` A@�m�&+)$�.��@�D�b�A"��k"� a��;��/6$� r�=�|+|�;4����.�H*��A8#Qޝ0�Z��< � ���\Y��>�4
���nGp7�1��FĖx�  KV�Ȣ��F6ſ�gh�ku�Hɥ�s��K&�)'s�0E  \�*DII�H�<���G8 
E�p%� �<� t��O�I�  2��w���S3�Y@(#e�����{�&*|N�PW�ؠ��
	�N��e8�/D�@6M�RݥS��=>�ČI���(�D�^d8AH��E��au��h�"H$'�p��#��p=�CС�+��;��ŀ9�x���B��x���PL���!��)T#Ғ	)�	����P��gh���� ��*~�꫐�+�[��h��@0��~dJĄp���m8耠I�Jc*�@� � D�  *(+ve
�=Gfō5I�E�c�*>�TR3�D_X��M2��QA����IB��!H'@�r�6Y���IX�����D��Q~H�0�E2G�E]pbs� s�Uh$��+��gFQy��v�Ÿ({.d��x|lS�]� @}8�M�6u�h�$���Bb��     la?���g�rF�0 f1u���U�
�wy��_��G�+v7���a�.$e(P{nԌ��LM��EtN���!���5*�r�0       �       r��4�d�:a*��rv�i�H�:����$$[;z�|��w&�g����l< ����J:,��6$W���D�nn��kޭq��s_<Iƪ�-�gxM:-��H]ց\έ�t��5M�y�Ӊ��<Sj�@Jbنk���Y    `c���%
S�W� 0�Hܰ�5� ��E���Ԑ�$���xO=�ĢA�!i-K)TN|}�����@��R�߇����*[s�F��A��MjY9�V&����h�Ԛ<��eK�bV�n��-��e�
��I���K���h�m��I�^%�$�p5OB�y�{��Of[_���M�u�                       G���A�X���Ρ�ħ�'�I��B^���^�{�@p��z$x�����d.$Lcm(��6���fw�A���:4x�@H)�|[X�W���A-'��D�&�P�E�ZW$�&:  ��"�]6�	�ٙ�*�)ch�Y	����B�)��ŵ�\�i����1!�o�&L����tb�^��ά���^c$���L��%�	��G��<��QBi���(��)``�,��A���1D�m�N� ~�P��$ ��P�:����<�A�d��B��a�9
1�@�p�L���f�IC�����        �        yb���d����N�N��1�qo�b�F��١�9�>�<)�����q�/��C�#zv�u2C �B�s^��^v���ڢH��S>����vx���5�p(Iq�@$  U ��)���nO'L��	| ױ�8$��b��!P�� d2�/-t��֊7xC0���ou%��	e�E�4xA/%� ��]D�܁ri��e͜yKe�t}�TS�X���0�lvX��3����1�F-+uaw��a��M�Z�H�pQ�@�n��(7�ɰ�qq1�T�+�≯��I^h���K���2P��`Hʂ���=c�1F!�`                ����(��sƬ�K�, y�DM����}��D��`���B!m�wigA&L�."[Ծ��5�O��<Cs1� ��ź�[!�+M���^=��HB�qkm���Yn��h��L2��� ��<�$q��
J����y���P0@�X@�`Q��\�(ؽ����걱��;�� �v�P��4^
����"��$`L0ciB���+w��͡�J$hG�<K�	NF�����!�P���)�**mr�e=���n�4�W��M�s�J8I�?A����S��?Ծ�N�����Ѻo���              <         ����`�!���*�>�(�銢F�jW��C�1^�?�BG2f�+��X���|m+yN�M���C�@���T^�������H�M�u�`Q����t@���4	$�^��0��1�Ѥ0 pf�0D��1�{0����iQ�	g+�2�t+K�@s����8���e�+?��Xš��lH�PȁS���X�	�{c{$�#m#:�f螜G���s��[(@�����!dk_��ڄ5��7�KB��aa ����-e� )3��6S&�z"ݧ     <         x   � ���1_o��%t���[i���{� �,�UF�!{o#泥5�E��o�{�d�=Q"ǵ�)�b� qW"aUP ��@�)�E��C@���(U��%�$�yc+��Sϖ&f���$��ny�1k�:�\��Ч�x3,X@q��=%�X��}oz�i/ܵp�Uג���F��6�S(O�-������̣��d�,L#D���6��oƇ�%><�f�͞��1�C%ʭ1Hظ�@I��<,ԅ/PL�  �      <�r0  �  �   ����c�T��q���n�<�lrmT����j����8�?O�� ��ӫ�1�?�#��_��ض7���C����p�vx�|�eT�����3�� � ��$Pꂰ�anvY�������NߩKFg�ao�u.T/�HL�n�U�6}lB��v{�:�Ҕ>�gt$f�q��h*ib�R��dd˘��k��<"����'*�p���������'���R3��Ɍ!��6���8�ok��,�j�2e�p  	� ���` � (�� 0    h8<�    ���A^�i�0{��[�!��<���F2D0�*���;�����¸�3Z���:{F�[��燌^���f����{v{\�"�O!g���B�vf��'��0�@dM$��L��c~q��@�	��L�|½}�zt�k��[UC�	KS�����$���T�%al3Q�L��7O��jN3�>"`@'w���,1��a��_�m�k��D�T,x�ﾴm�m9��`��Lh~�mp�d2�]����}�@6�B'U   �9: ��(  �0 �* �@   l�Y�`  @4�=�  I%�|&��$����y�n��Q�f�MH��j!ˌ���(!Iُ��寝=�F7��4BqN�$���٢���h�W��K�s$8��f�]�$˭��@�ל��(˹Bf,\���������'�{[7P���m���1b1j� D�+�   ��:��L �����@��v�`�  x �8����3�����I��uё@p� 4Ղ_�x�N��j���n'쬢s` ��_!C���ɒ�'�$�� �W2L�y��� (5&���������  �,��a�w��'$'� -`���� �!��EQp���Q �X0�&���+�>.&'�d��t��2��Y`
?AI�uĉ`>ƚaX�Cy`� �� ��]��l
�| ��An1�C�rc����4|F�}� ����03a@���'��-������(Aq�
�v��Ʌ �k   +0H	�0�Ath�
�2����F�	&l��O��#��%Qk�2���,:4{b���G��GܧI�@�nh_� b����?�Z%���'�V�`��BI�/�r,o�t�H�M�x��HO���(d@.e�D�Ћ�[H	�)��4�F���ɖ����̻.�~W-�{6��_��V*�kP}>�l�Sk��2�:���&cD���FI���>-�c.��l��KdZ�{5bMc�V%
���i��4)g)��
�Poc94F�Oz�lI�Y����75��$L@h8Hכ����0y}bD"��gcڑ�D�eŪ�Q���}��U�]A��,���
��RRRı����Xu)�n�v�o��*���D�p8[US��"���t�[#�p�2n2Q�T1HvQ�������5������k�v{�.���W��Sk�T���H��e�h�o���C�$�r\.��6�Khz�rӯ6�����l�2K�%������[9J~��x��}�s�,�Ux�Q�G��F���HDH_�
��Stq�2!�$p3Vf;h:N-�_��_�`9L:��b19:�ς!r������?������Z����C�tXv�1@�Άۺp/��R�ؙ�,�R\
��TN��5i� �w�l���ٔ3�Ϗ�j�j�rmu�1��߬�E��I
B>�����~�r2������(V$v�
���E,���Շ��t�J��
bE#��1�!n�-Ŧ����(:�BT ��V|���5�5ս$#v*��7���"�`ag"��O^D;��@h�%>����.ENrR�̝J���2ju
�(EP�

Ő	���A�Xu��BQ �KO��//[`�*p�Ջ�R"E��2��a͚�����c�(]�U�&/\`�	�QF�˛�᠃�!��Lh�#��޲g��\��WlKo�n��^K���Ä����� �L�{kgK�#�%9!"��
os����ds8�;��o��\��5*V��ȰQ��)Eu�+�(H����5N�Gd�!"���f).Je��|nJѿ�R
ȷ�'��I��2�#i�I'��4m���#���KM�3<0�	<E?���>��9b*kҟ�2��m��"�ߢI�a��F�C&
�w����֚��h��l�����v�֣ޛ�%nҔ�z\ĻJX�$�(b�ɺ$�9*�J�]��ƀ����A\T�j�F�ԋ!n�J�ic�7�g�Rj���e��DH�F�ͺ���Ӿ�G�0B��3=���A��
�tf��J��R�~��Y��8�Åj���D;O%��e4GM��\0�F�4T�n/ �(LǱ�7N�ZC��H<ԃ����?�
X�����̎��z4L|��ݼ4H�/����m�(������qa�®���(Q�8rW1Ň��`p@���#y���-�^(�.(P��q^��	���`��lQ(1���|⮝�ٖ/��2u�U	@Bv���ж+���#A!�oxC�"X�1dJ� �� 6�)`��(�"'/CF˔�A�XS.kb?5l8n�t�d���p�k|Dh�M������.!H�WK��x�%�;�5Fz�.���j���	�8XD��^����B���o����(���,�����͹���bǃ��#�$yf�2tX?]#�Eܫ�L��kG��?�"As��@H��W�$T�)}�zQHCm��BV�wm_MVEV�`�<�k"ձ!"��O̊�d[�q�����ÈSD�R��\�JA
����ɋ�}5H��~A��H�Ywx��<PA�^�$Q�x9DbI���0�(k$\�4�X&��$H�)Bt�$�5)[������[��5�ُ�@��b�#j�ᢟ�������X�"�ީ��m������|�a���*-�Q�V��	S��-�����O-�b�3��!Wo�(b���Z:8�>v0�H�R-�����ʤq����7��F���ed�*£���i�ξd�rAio��>'�P+�������hɳ�j�H��@׮�V"�)�!"@K1 �	M�U% �h)6 �C���"˹ԬjBOZh���ܢۖ��1AD�(�;��T;�S� \�F��	�U&��|Vl��� �i1�Psy�<��j�!�H��Af6q�{��A<3���1��E]�"7��>4Dbh��aȋ�".�!�R�$L���փ��Y�Y �K�4V�.aB�O�z�9Ҳ�>�� ����SY�L�����1�ύ<���c�E�T0�I'��,���	��"�F��^����
P��]�����$�h(�e �3��Q�"�E��E_��9V~r�@��PYCq�Z��C��~@��h(Y�������*��[;A����!!��z/M��y"��U���K��fE��lv��mD�-4��/Rc�ZA��Y(���l4�]�l��1R���8֘�f?k	�͔�c�&G*�LqorHWY���b"MlQxR@��i��e��#̤L(�7z�ENi�ϖj	3�bR���Oz����<98�'����B�s�3���R@kli��#˕e/_S�D�u�;�H��������^���C�Sl�Q�Ok;�^f���E����G�yk�c��atV�}GO�re�OoT�3I�Ԙb��c�g4CX,[�:v�)�fDH�SM�\չ�5�����	2���=�ަd��q\�([�����O�B'�=f�`�L>���J�h��Əq�N^��f��8���$�,����Q��9b�K�!"���f�3zZ&��4��9q��w�l�D�Z�Dݖ2�L��'W�7�b� ����A����3ce.U
h�M��FXY�)����Ӿ��ڴ�e���z`�+�g_�I�]6�?<Q��,9ˢȊ���D�{"}g x)]ʢ*_�J"6E�L�q��bH�2���Ч��d�iA��f��f�QJ�o{@ϕ�"Qz=�"R�X˛����ѐ*�"n���G7�4�Ь�L��s~�C�
Y$�!%H���Ys$sj��U�e�u��ՕJۤ�Sj�;��z>,�7.)��ZY��T��=�.���(>�C��χ{�s'(%C�iEz����=�g������|Ǔ����z�+I��}����!K�#p�q&�''�`���ª��.��HdE3�̈�`+�g0�REŵ� �&$���)+U��H;L��Y���T8���46P�$ �`v���pJ��y]�Č����M�h���{�ļR_�s]Y��P�G�Y�i�A�a�!:�"��&rY�D�Q��sn���vD�R,��~�h(�P���V�`�(L����9u4�����dW=.���Kͣ#۔���|jT	��#gi~h�I4y�2�ajl����9s��x�;�����,�wb�����E���M��#��Ud����!�b�� �2D4@�5�X��bb��
�)��怿���=d�nV�2�H�1������s8���w' U���{d�������@{i�.�e��7��8AYb$΍����/C6�F�0�(Yt�@����D�}$�_�@�% ����-R
M��YQK�ɀ�&�
�t�Q�����
��G�r /G5��(�_bX[�q��_靈܋�ĔkcJ"� ����2b1�[Cs4��b�O�r���⅜I 0D�#��
S�|kg��E&z+��6)"P�c�#h���<Q��ؽ��G�"&1Dc\� ��@q��y���.yF���L�{e�CEyx��ph���%�Ù��09�RaF�GC��QD�.�FQ��\��,���F�*�̣^��\�)\�D�v����$�@����<��8���U�dkļo�"f��=�i㣬�4�����C!�C�-�����Q��%�\o��.�e��J7���x�����U��VLBK�v1=��N��pȶ]��7|td~�������$�K,����FcJn�����,�k]n���ҽD�4���r`|����lrI}X����ȟ�|<ט�(L":��m�[l�fW7I{דt�gmgrօ�*�[����9���LN�b�D���o3����P0(Yȗ�-A��+M���%H&w�2?��T8&�TB.IjD�N^BH�=0�A�Kj�{�D����0�icII���\�;)��$�W��.�Xh�#n�E�xިX�r#Ka�?b� ��rtL����G�Z�y]
���`?�6=�O���> �D7%�#��%��AxuᆺZ0����|D&,��Ň�D�E��V����������d���]4!�~��e��t�����_���h��
7�#ll���[<8H�Lw�Sk�/����q�߾�PA1��9�?�H�z���_� |y��BU�w�n�8�]Q�I���p�Mb��X=���@7��W1:�*�55K�L� ���"��}�����O�-�N
�������rO*�)j��F�"�d�5����0��#Cu��`�%W#��� d\Y,��nw�,~x{ۏw��͙�2�G3|��WT�Dbm�F�2��S�N[Č�E|fP0�G���?�+S�Ј�!�1FH��� A�
!��b�7�}�� � �c�$��=6N�Y�>th�x�"3�9n[Ce��SbG=����y�Q`��� �E�����p�"Gwl�I�2F#
��k�j֥%N�E9�C+�f���n�� &d��{(���Kp}�E�N���.O2(�W[X�f[eq�Iyih}UKSb(����ǜ�$���Ե=��X�]�e�J��/h#�L{������5��c%
Az;=\I����w"�Oq2k��-�*�y��H+�+rKv���[�dFG0�M(����7 9l�4�Y��������Y���~B�@��Ş�-
�j�jL��j���b ޡ�Q��΀ ��=:
�(E����s���d@� ��9��HP���(*QP:�B�Z�D�22�����NB���<i����x�s*����$���}�L ^�u0��UIq�Oi�̒+wb˓���������~�������e�@�n���o|zb�'�P|�豕�wZB.ֽ�"��u����6<�p@"q�{4\�m=ܵ)�O�E�c�qm�t.�b���EP��.�L�Q(���� 3����;���C��Ľ]n�i&����Ǥ���͜�,!y�C	�k�%0���z����|�`n2Lt��ր�q�����OB���7�M��MV����믌��%cg%j���i�dD�q�N��Pc/��,��W��^ Q�r`a���u!��D�I�z����b��1cH�]�6�lr��]����E��Z:ؓ/t ~�.��,�x��'j�=��qO�c���)���(%"�d��ܑ��l!8?3	�b߰(֋�[�D���)e�[$�ΧMʝ�a����\�X��������9����{_P���1�'R�`�~\�.1n�6��J�	��z~�Qq�*�A�9�Y	1w���d�&�'���M��ׄh�R3b��"�ƕ[��WH��sVC-�{G'��E��*��<��/R�./6�	G�[^���Z*��dºl�Y̹���'V<&Sk&y) ��H-����^�Oi���1;P�B��C?V Qb�lr��'S��[E���Z����~�H�)�٠�"�J��Z���PqL y��N2�FĔ4�������+Xpٴ���� 5�/1e�����o�))��(%}�{/`<`�;!P&=�����G�I�
Ӆ�?7��v�sC�L��?�"!ھ9ꄋ��S)
�*&A�,���Z_�Z ��U�N{��g=,�Vc�q������j���g`��ܤ;��",S��z�$�v,Lٷ���a��!"H���^��Bq�ܚ���+�j�bZfQ`�����[Z[�b�d��6�GD��1S1	���1[<;����'=��k��RR20�+��:S"��1���o��-���r
�;'}{!\�{������/� ����9 E��)J]�P����	D8��X�o/N���"��.]ee����8�x�6�]�H��G�ĥ ��Kw�`�}MH����W��t���ǒ��1=��G�Wh�\�0Q	BX���F����d�fk=�N��`�C���LZɌ����P��6/�AGi7xؽ����'�?˩l�e�� Ąy?��%���8��W9��h��8ݔ~�Kd�^�9�{�&,l��N�뉻�ix�Ϣz-T~}3Z�ئ�C1\"9'H0��~�[l�$�y�dP!��x܂A{1���
kg��H=g7� �Xԥq�� 䃁ʦV�ݠ�J��y��@s��5>+�df�LT���9,�)��������N�}&���R�Q��U	�i�	n��e�[S�̦�6��,K"��x�)&&��٨�}��FX���,ܬ|�Dv����BM�����~[��7�U7���G�E���Rf&5l �㤐��S]=ݒ�_��Hɺ2����U�%^���fP��j�Ղ^ХX�N�Z���=�-B���*D�@r�
��k�w~,���^��
�ni&,:#���A 'c
?������R"*�3-�
\��(�����<�39Dœ�,������ ���=F���� ^�ő�؄ ��s�����"��%-ڏv���.z5#����`$���\zZ7�4f"���[��3֯�ͻg �,��E�������4�z�t�8p`�ږ�?_�j%� ":�}���5B��Gh�W��,S}'�FMH�i1,�3�En��'E2�t�V"u�e<�B�;�O�g�f~�v2A1D1a*Z���d���+Ep�ƍ�Fb2�����<��%�-��Oj+^��x�>+����̺W-�#��j~a��_�Uϫ����"�渱�}���-�����}�P�H�dȡ��$}�(�����=��S�1k�JNʐ(��\_j@��OU'��,B��6��FVl�M�����O�͟!1;�~�r��n^�8���ѣ賮�|��ȝ�ĳ���őN��^����i�c�Y�
zC�p4�Y�0�ȍ�$,�<K��@b�bdG��Zia`X&������G�w/J<�^�"�i)
щi�N��D9��fN,�K�M��-�X=U���r�&��C#�U,
+F-@�F�%A��%�EWn�rM�Q����M��F�[ʺ�nݠZE��)��R׆D����]�B�Fԟ��r�W}ceY��r=����Sp_p�rg�RĞ�K�v8�	-�D���nA0x3C�L�H���q�S332�)�Yx��*��پ��� ���˷[�����;��<{Vo�S�&sQ)���+��H0r-����K<#;�U�@pfC	6���dҔX,�%�E�v��]���c#v�&"��Z|Uyr����ק�}���z=����ں�S͌�􈊐�Dl�0`���co]����>���ɣ�?�����x@Ԡj��vTnYѺ�%B7�4ɨ����#QX�4s�;ǡ�P�Q][H0�T'W�P
�/ƼYg�P��Aգ��jX<y���M�Vt)��,��\��nȿ ��E�Y26"-~
S2Ӎ��@к ���BS�����Y =B�7V�ա@=� y	��2l/� o�c����X�KqKڳS��9�Ly2�PKa��,Z���f�3j3Z�Y�4��@�����X@v�ɶ:���PՄ4�腐��\�{���p�s��T�PT�+�o0��D�B�h�L������%�}A�tAAPT-��}APTA0d��`�����&��U�d�-�̮5�'�x/~PŒ)|���2�Tό��a�}�[G��;}*8��#�VI��F8h+�B��4I�����$Yr��vj�0��/�o��X>X�:	-�Ɋ6��d���tm2���^�lk��`� �%� p`��qN��+@��`�� t�p���:;�A� �j0`��PFP5uA�6�,"�� ��!���IP0k$�����p�QQ8�*�v9��.�	ά���E��K�zEQ-B��OD����-�K�`����{�
n��KU��
��!Cce��'o����*�L0`�XLe�a0@� ��4�����0`��H`������� @~Ͱ9h�m���}H	 �� 0��(�jXQDF�PH��+J�
(��*�ZQ@�� ���  ,�8����堏@ǻa�x?M��2$�tKHa�+4j��3 ��t�*H��|�-l,�h��oqj�F "�$8�t�qc��T���~��n[(�04M�0���_z�`�Bf�d~`|��b�w[$Ha�,�v��lV�\-�
h����8)���4  ?!#�.@�C<���0 @& 0 ������G����x�x����` � � ���    �         I�<   p                                �@�҃י���U���`��"<� J@!0�C��,@F~f@ ��؁l���n�O�;���`B��0+��x���<dKE2�x���� $� ��`�o =v����w��� �ؠ^0 ?���x`� mdN"!�� _ a�2 v  �F�U�C� c`Z #� 
���;9� 
� 1 4E `4�� K9�                               ��r�� !f@� H�@E��"���@ 炽�p�� ` b � �  y���I���J�!�����A��	@4�0,fC<��k���"��Ҍo�0�C�0����`�=�+<� �H�b ���0�  �   @@ �  �3� ��   @ �Nf �q  ���U��]3M����������d�������kYCg��FQ� �?�b�Spp'�VsTHջ�52�F:�}�0�� �{ò!���0$���w����@��$R"/�����q���D �f#๜lV  �"`�s��1�=���     6@��8�`% ft �� d��	3$D -��k	���+Ovd���N,� �0"`	�(i�(���y��F�qu�˂ C 1������1�0 ��X ��@       S �1� P=�     �p � ,Ξ1���  )ڈ     1 �� �               �   0          9�` �Y�0F��<tx�*��Z.0y�kb���2�(T�d�l    �Z%�"�3�.b8�0�B����P D  �`1� 0   >C-0 �BH0� If�x�=�Ѭ�   F             D������<� 0 3 I�� 0� � s ��` ` `    �  �   �       1��     | �*�f�M,��r��i2��$�ao0{O�L����֗q52%m+�&H�oL����Y�\��vI!@"Zgs=�V�z���F�0 @ ���K[�� �	L4>� J�fs�qȇ�@ �UU����������������������  2                                                   '(�#6Q+�  P���@E�qbrk�L~�I�˧��'C�:��"��q��*j��`���4xE�r8�s`BBґH�4/�d"F�iahh��$����]Չ`��J����&��h���h�2D  MP��:�g�_��n4�$iI@,ލW��b�PrE���y��;뭤�n�   �   � 0�B���Q���L���ݹ1*�R�H��KS�o��W�j���5�� 4E9��jK,�e��Ss1#`��*R�&��UK�0��	���j՚Պi��2���A�H�%^�   ��1  �j�P&�aB����   � �L:�) �俯-�%_�нk�t&���$�\j�t������Υ�q�;>�@���)�Ʒ^�]���Dݢ]�P�s�3��	�	I�IA#i���)�   %�^R�l < �rqbd�;�dQu��@(�f��؋�|>�@k�	�Tއ��6h,o�>BaA�߹M��'"��՛��LNS�4tb����8�     x      ��Jc�5�ߴ��]_�K��<><lJ���+�e�a����h�z�Ѹ!���Jm��:�W-9�      :<�S�P8              3G&�y!��&r5~'�	�5\Z*�?�8L���VFItH��U<��!>��Qudh�AQ%�% o�Yݺ�!��D<ޤFQ�16�|�sʩY�q��_F�&�	4��	B�
��I}
�QUH�)7�h���^�D��J}��iN�xa�J��A�m���r\� ���!�� �r��xxU��鯜\P��b�	G�{R�R�RL1&�\��a®ݬOď��=GbwF�kz�,�*�ـ��]�QD*	$Y�ٖrv�$d�B� ��@-Dΰh�%��ѣF�AB����(�*J��i�^K�|p�*Y�=�=CQ/6���KXOX�����/�F�%Fȵ�\�m.l�����ڊ��+C`k�u�h�[;���ݚ�'�vc�!Ǳ�w�B�(����W Ԡ6���6�`�A���xI��[:�'�	�9vĪ����±�xRI��KY�P�v5�Y}�KH�`�j��EP���31�9jVWwD�IqS��{#��~�;��8�J�����T� o$�G/䟬���!���:Z�8���h
`��ZV��KF����O/Ҭ���<m��]t����+?��	L�� �$H�R)J�g�E��8��s}�&��}�HX��!U&	�_Ԃ"4@����O6j��~/�*��6�ɱ��L�WY=l�T��s0V�
(��E-���V��2\�bt�H����&�9��B:*XXFa�-_����Qq�a��pYqm�4'��W+�V���,m�⚓c��5�^#L�(���<�@��)��_3#�r_������=$%��+~Z�(���#���N�W�� ���ܟ�X)PoE�l��V�z?�<��:+Qm��@��؅��9Z@秚�V���K���1�����-!T� z��w�,N]tA�u3�y�+�$�?{-&��J@��uҾ�7Tr �|(�eXǦ@�@�ʔ�;p�cX�=�Z�"/�xM	
��U�
��&��[%*�F�@��&7�וI�i>d�������[���j� ���?�$49��e-?=ՊUq=l���B�r
�f_ؚ���LH #q�����s2����࿜ư�4A
��o��*�Rp�,�O�!�c��O�m���J#�٦ai�8���������������  9ڀHKaɰXk�jJV7�8&h��`,q�pj���L�ڪ�2dq��InB�]v�s)�>a"ޮ]� �@ �0����q1��Ch(�폘A�  %�)�b�Y�z}
1�&�Ґ�Č��E�����`D�( �Y>�/�®��r��	���&a�� s�����{�n0�,�Z�%�-+Pq+˶'-:�L05�P��0�@�ޤ��"OJ�4E'�'
mb�ZKC`����r`iS����\��� �J2�p�h�
Q�p!��ǔ����������������������  :5o�V;����QH     ,�I�"�c!ET�k(D�������2$ `�c����
�K���4�RH�D    H[P��F.E��*LO����y��<��i��nh�ϋ��U��k��D��: �f��QW~aaaqPQ*�\���k�GgI@F��ֽ�U��f�Wv:���a���a�ɓ��7
�ڐ���� C��� TP��ױ� ��8���\`�8�4`�|���8\�(�\��mY�| ���GҌ��H)�r�D�$��O�q_�vP���:8H�v�/m�	��?(p�&�����<&~��]��;b��9�P�1;��|�&,�����D*���"�M�_^��H�If���+��� �X�1$�Xu'��[�d� 0 �`    s�    ��o7�� ��  @0 $b5VG��s@u���-� � �5{ z��2h��r �i�r͵����G�R 	wA�j�&�gc8T��!�t�V�u\��,5���$��S���
I��i~��Jo�	UM��0p��M�����lE�tw<�{WtUw�OG�sAR�,J�%v��)J�`0@(���z�$q�$Y�d'z�FUU2RI�rN5YP<KO[8�k��1��F�\�H��,@C��ef2&K�S��P��1" ђ"�R���З�hr8G�hA�DA�-������u]���<>�
�"�   � ��@ �        ,����1�@ ���	�\"�!k��R$��"��[��#�d�y3ґ���$  8�c�2ï 8H��-�5��^2#w<���1ת�n�M{ɒ���@Pv��#dp;jhm@�n,�� �d) @h�˒�pTLUL��T�	6&�7/a�Ig^���x ?��]:ͬ=�KՏ�<�bQX���0�Ռ9�~"��P�٘�G��u�G��D���*��B)�'&J�&�=���%�ir�Oc��:zR�hJV�a��ε����{���AE$��d���6����-���;��׭���	xW @(@ �    0@   `� �      �6&���B�P�`���r&�fqt���2Rz���S"��~̰���虒ɢ�]~���r��|��"zѤ*�1�B��dQjM�pB�u3i�4��i�ڽ���*Bm�a,�N4�&�fl2#��ʰxp�O�ѹ�G��5�**I�.
)J�|*��Ԃ��}�X���Z�a��'�̹A�{�H�"�#�@����z�$����]�`I�8��
	0�sZ+�������d$�#���	f黢ͦ'������Vg1=W.f��E`�	�f�N�ZjiJ@q2d��L�{��ڰ���F($c �e(0C�D    �  (,��� � k&��E��� Oԕ�h�܇�d���Sܿ+Jt�DFă8N�!��$�|5��tTf֯�?Px�� ݜ�"L%j9�E!g�n,����,���i#i�RY�j�����h*��Q6�P&�L �Z��@��p��8ҒH9�
䕍$!����v��K��lY���[g��%�a�  5�^�'�>Y� � � ���OM�:�  PN'��]�6� ����� *`3�Kmw�SB�Рvs���ܠ�`����).���Ԓ�4f����w+ A����4��@ d9��H d4�b@ �"m��兟'v�!��(�R4� H������ ���              ;���1JPiL�b�V �lhߊ����� ���mF��,DI�B��{� ^�e��7I��O4�@����5�LWB�p���.*P�����=��7IU�X�'mXB��J)�(4lug&K-�����t��B�K3�Q�jn^r�x��5tm�ᒚO�%6;T%�mc����Ƒ�k�8�uU�L.��׈lM5
H��Yb�G�D�,0'he-XU$��o%`��s��*㊃�F�sѼ
>��Ul��@�(�!`�(X��D?�D�� �%�"X!���V��P�3P��X��M4��*5���_ �;��Í�jY����J��8z�E�����k�	!��b(MX!�0��"�Ȱ�#��W����D��1<�A�A�A��XT��Fq�x�J��qђ<2Z&�AH�6�P��T��(��hd5��GQ1c�q�0��B��-"�#b�&�ɩYXU
�&��	�WU^�j*All�V-��g�����g�w���h��µ��� �R���el��g/�|&�g��&ҵ�����)��˄�-L���P=M�ֿ#SK�O`��z��bh��;��(�Eh\�ő^�Jϋ%�G������ϒ�o��v�Dk�o&,�̔f��kZ����UtoBU$�d��/F��	�(���R�Hc��a����r������K�QW�������\�\�mU,�X�cL�lV��U�ѭk�4�F�aDa�k�qD!�Ѧ�6I1�h,"O%J{>/��%m�*��ʐ%-��5�o�j� ��]��.T*������n�a7^J&�P{���D%x�F���ń���;]���Ԧ���i�����5���Y�J�
гَ"I/�Q(��$�SIJ%4�ػD�8�PYӼ�6�q�=�I|P��A"��I��0"F2:H�<>:�GW�D#Ǣl-�K��ɶAE��b�,=�+B��,&N��D0���o�~2�Çǆѣ}(4"�6���J� 4";�-�+�}�ĹFb�l�kr6�\� 2>vjo�!r,L�hR��e2�QHKb-e���y�/x�6�v*�ɤs%)�e�ӁJ[C��e,W�ŗ��F���Ѻl:n;�iY�h�����;3��W��B�6L���D�R��X�M�}v�}G��ekP��%�0�bk�v�;�+���SB�9�|��h��	�A`"pe�G�FE�CZ#bXI:��e���j�7H���= )ա�E�آ�8�O�)'��x���r�F�)�
��(��c�5�ՆU]e	�M���O��Ev�h�:i�*������hBC��i%_i2���)��E�HJ[�F����4{�j��5,�j��-�������"#���L��f�w*�c���ZԲ��.WJz�?�ҋ�L\F�#C˻4S�N;L�<�J�M�7�L�����rݛ ��b��bp�]=Ӎ�yYZ�U�UPD�l�&�X�G7�rD/����]��X������K'��efƅ���$mbN�� ��^i|�L�a�ۑ��*�x/n�;�Ca�ЄcH�r�����+�1�i�2
�Ii��X�1���@�G�lL$��촐
!2>�ɸ�!�(���h'�F���.QG�|�Z���Y�
�X�-�)7���>���q���X�����ƴa�=g��V�"�k
Ŋ��+ݙH�M�����J:w���w=�QK"1�3��%��ّr'3�K�EDz���հ��E X����/u�	�֠��1@u�ם�¡ ��QwP�o���i�ƭ�f1��Z��*t�����C�Pum�B�p@!�2��ĉұ!)-Y�L�/4,єR-z��`�ż�V}���WJ��K08,)e����E�A"̣G�}YF5u�ZJ�KWU4|QШI�*�6e3�3������h�D�t��apt�&#�3ܗ�%Vwr�u���w�N�jD�aI���h�UȰ��[	#���-��Ħ���%l�!�%%����U�`��n�l � ����}I
 `��6 ���r��?��*Sg����LŬ$O$������
D���Dڔ��כ�� ���~bX̖��4R�=j:P,�N�4�q�29�K�-��EE���S� ��7�,)���֊��t��J�z%6niJ�l���9Ulx@��GL16D��.�b��.�j�5Z�'&�v6�@1�d�-�rB�{�z�N~.Z�bďI�;�n��͊9m�5A��S�z�S�u4RciI�AŇ��E��eӨ)��7 Jη;�/
2R�A�1�-�Y�$h�6��QDB���b���a_#�[�,n��0\!�"��b!�E4�A����<r(�b��U.���u�kQ�RbV0���,��:������	;i�$jD��sڞRZ=�@�,@���X������vi�t;zm�&�J�Ć���K(x&��`�,4��I����%O�E>B��(ِ�yPo�7��;��
F6��ph���B�/�0n�pZ�HcWu��8�Y�S�$c$,�N�j�>��.��hb��uw6[#L9��9$u4�v:�3h�:옄qJ����Y�tT7�"-���L`��s{Mu�.okD�#��ԑ`�{k`IP��!��@p4�0O�@ � �H��d�R�⳻��.���O��d1uT��;34���1�l
@Q/��H�_�BJiC�P��6�� �c�G7+ u
��-|���Z���:f~��?�"�������?�\$&/��R��2����^�8�B,�q��t�"���G��5�5Z�H\q��	��s��"��lɽAsSY��F� ����b��Ub��u{�C�nji��i�/�Ο�萎.N�#����}�9i�]Z�JJG[W��^�$����Yٛ*�dD��T�@a	Ɖ{��x��a�CDTrpS�o�o�x�����S6L��n�`�bbo�`��� �H�yҙ�R@q)�e����֭[m��}%kZ����!	�
�&b��o�|/P/cŢ�M�q��������P��WX����)Ԥ�'2Y^��D�`HBv�'T�,8~ͬ��$]�Z'���Hx�(�-�TX���E.l�1e�4�<���L�Q0Q+5\Z�#,Q���QZ�<G |�ɏ#��Er.�6̅��w��ׁ��	��$R�5���=�n�ba��E�:��Z�����㞼��ݼ �����df�>O���6�N�bp��dZ��~i e�ғyqq�+��7Gww\�5H꥛A�R�y� ���s'~�bB���RpMz/�e^[���$i�����	�OadU��:�y��85��G�lnM몹כ$H�7�p8B���,Rp_�	I���Q}�*f�:��U���-w���cDoe��a���4����̱
r:�ؙ�H�yD���r{�Oĉ��'~yS'ti�� ��2Q2��˜�-�������W	rǋZf�t���WD�KlU�w�S����2?��߮�5�"�z�"@ۤQ��Ib�wi��ELQǓ=s��T��1p�Ų�q��<E�x:(�D��ʧ"Ll�3Q��*�~i�9��ض5�>�1�!��J*���б�2�Z��*xs$��M��ٴ��i&-|[,ȮhV�����9�[:�*�Ğ-q �ƄA�xR*�)_�i�[6,չ*�s=�N�rh ﾡ��H��SV� �s��k���/lO9�U��={�� ���e�#c)�ϥiD/մX��8��'��bV5�KK���p"��Y�N�6\צ(�[��G��@o��-�@�5�(�1�)IrL�jG�G��6�8�?E�m�3y(�=�|ƌW�""���7ǧ��x�j;�K4�������e��;�$���� ���Ԉ���k6�{e��am0@���Q�D,.5SiS2�>kG2��R]3bZ??a����Ooy1�ح��h|5�/�6�1�?��z[.���m����
���&n��Im�$f��Þ�պ�ul'�* �>���������*
���*
���*
������PT��:�s��2���q6��"� �C���\��GG�edq,P�����R �ؘ���4�ʫhT���L^�`��gP�;�NGc�z3�Ӗ,r��/f�D�z#Ust�ѝ�jW�
+���Z��u�r�L��7�A�
�� ��FM@��H]�~�hd��� �LO���9_ξ�#䱖�t� �|P����,?�̧�.<��j�i�����m�3i�}��=@�9�%�_�kՉѩ�1�=�f�j�#����կS@a �1
�� ����z��nǬ��e��R�jJ�K(���5�z|�X@�u�%��r���)��=�Ç�"�6*~l��rAH�+$h��-;!̊N(�'s@�U�ly�լ��Q�k�c���c� ���e�-y?��ǵ��d�L��"G����������P�Y[^��:���:�����<���*��?獀�MA�tAA���=���PT8p���~$
7A�ݾ��R@�5X���/؁�����x)��lh���f�nf&k�Y��b�Q�#�:8x��޴r��Y�tm�A�P$ t
�P  h1� @��B�@1�+w# Mm��b��C�\�Y�0[�#�������������  <{s1���xf�A�.fH�*#���7�4�< �s@$6�p/��)hU`5�B��#����Ӏ �`/��� Db`�"!@ p,�Lg=�`b`��    @0      �  �   �   �@   x�8���� � ��6 x�`!�hm� !0ɱ���l0��@0 >0  < l��9x�`  S@��` �          s,�d�  �d��""y��DƖ�(nb$]O�!�l�q� ���@~Nh �$O   @   �5���� ]�  #�����  ݀  D  `0X����!��Ĺ`   � �  � � �&@#� 1f y�@I�  # ����  �������� 
*l Q�<Co� ^Sр   c   ���C� P O� @@�  � � ���  o�\ �
�T� � f   0 3 �� `0� � `     A�`#@��((X8�!E$(J��1ŧ�և"Q*��-���UUT��P����UUUUUUUUUUUUUUUUUUUUUUUUUUUUU   B 8�                   �                      �  ��D� ��ZG���{\� ����� ���IR�`�5H                 C+�E�� ��*�(�������������������
</file>

<file path=ppt/media/hdphoto8.xml>II�   	 �    z   �        �        ��    �  ��    �   ��    I�[C��    I�[C��    �   ��    �J      $��oN�K��=wv��WMPHOTO ��q� �  p �cl HH�E@   �r#�$.&1�I� B�   ߀        J��Zl���Z�a��(8k	��0��^=fT�=`�!jiK ��O� p��  !�a.�,!{wWb5k�$��[%I���R7�,�m�9p�V`09T�(�!��
�P�=�t`���zB	��A뙮���x�(����Q,����pq�LBQ>��l��o������a �[��c2�7ҳ��@ B�QFp
�54R��$��TkH0uH�t�^�BuL"{Jc�# I2I�%a���)��w��dz4���HƄpb���@}����t}�k6m�t��xB8!t0E�H
��sCc��x����(�*����H4f�H,XV�:����3 �Ba��1a�8����(Oj �����
�Yq  !�a @�&)M0�S�= �4��������ln��  ��$�	��ӄNt>�'�L�Ar#V�` @  !�0�1�J#f� �UUUP                                                            q��Č����Xo�^�R�*�P�"�F��C�A�@`A�C�8hH4��ѡx�𑢠�l��<.2�8�H>��$����O���{�l߄-#��c�h���# D�h� �(<,a �!�jT����x����*F�&��]����V�@Ġ�L�� ��2o.��ߥ��*��**'JP�����|"�0��,$m2F�zt��RF����_��`FP�`����
E�&9Y�  F�Ĉ�֚�rzC��q��!�b^�d� ���P�1c�'Ǭ���7�3�I``�����	F�����   ` �� �        �   ����EpPB4X XHH$�,"��)]n��d�_��B���^a�n\�j:&2׀Ƌ[>N�R�[��� &�lo����q����=�� �o)�?�%ܱ�S��� ��n�zziMt��&��̰x�?c/��!�E�j5�B)#[R�5�Ί��W��̖K�?� 4"�0��VDo#�,&�
`�� �Hp0�A��\G*$*[�aVs!Bc�%Θ+Ba�d��A)�A A�2�^�7�~�6&[�`]mK  Pi�g�%f�]�<�<<      � # �   #d��%[��b��^_WV�B�/���;�&L��jj��=!G�c�Ns��NU�ҫ9Zú!��> �0     A�@�  eh  @��t�� 1A�2&C�T���@��%#���<W�g�0 �^�&oE�P3�� L8�Gw�p_���<�\!GY�P�Mr��2��J�{�Q|#� ����.?�!��ӂ��nJ�1:NQd�a
�:6<�<�o�v�=�       ��i����J֞�jE!
��]5�\j$s贰�e����b��ďA�\��'	����}Ro�fW
e��UP��� rd���lI��)��n��� �        `  �A �  �� �D�N+c�@��AE	���PI�;6Sr:�xH�D���c��pl� E�<=����Ժl	�	�$y�.�~e��0�B��G��~| mc	xѺ�B%7������c>eex��Q�y<�)T��Uj֯�i�+O(!�xB�.q�
��0(  	 A��D�uh�q�fr�Jm@I�4%&��Z�4r ��� D db�  �[�p!����ޡAB䎿��m���0� ��i���[�1�POA2����k��[�
7O�8@:`13�H"lR�iN:a!D�(�PɈC?� G�%�D��#=��~4%�!��(��h@="8�
�'7���Ib	 y�2V��3x�u�B�mq�(h<Ch �xt��ݸ8�aɤ�֘IL$Dt�$vF,!&.h��%
l�=z=k:�6��!�pC;Y+�mVGc�ň<!5F���BϏ{G��(��7(����P@�<SRT(GV�e��3�dȃ��{*�*e ��=�:���D��a@�"�=;��PL���ݯ-5�^uܤ�l��	0�&ş�X�b|��ԓViU���{�bYqU��N`���  ` @���a�ED���_$ |���"�,� �:�%M�ql���]�Np)ġ����A5�����JqU�Z����˼mE5��,�h �ؙk��`8C��/�o*k���Om�:�&\ �j�U�e/ ����5eC$��߷e�8ٵ}_��� DLcn\�'zah�~�>��lY5�0�y�u�R�T%A���y������gJ1c@   !��V��JY����ћ�I����ޅ���~d�a;}����;ȉ�؂�ek/�
�`i�:��4�6����E���ڎǞ�I�(�7��@R�`   ������#` #�i�l��;c/�fbr$�����5;�0���h�؃��.�'������9x�=#]T��,ѭk��SV�M��<4ň&I֫̿w�r�z��;�vqH1&P�H�:�MQ(v����d� gJ ؐ��0 X    ;�  <      �U�m�uqD�%Xd�q�r�;r�iC�     �����.�s��� V���h���F�?�`�Y���2�	�*�l_@�$��:��v�e�4S/���g���7��Q
�����:�6!,�"�]}��H�k�,"�!�V� �C��y�MȤo�  � 1�F�a����p��7�#N��QC�@H$~��""h �G���Ce/S{���Vԧ���A$�hH� AhC�B�hA`G���4�����66�Y�Џ	m��e��Ć��/��,a�w6��A��fx��� gB. x� �:ЌKt`  	�X	���P��0�0�� >ł"���Q��A�Ĳ�f�X��.f�l9mXFN�Q�����"����6E�>   � ���`8J)�� E�M
�t$$�>�	'����|"�3~Uٓ���zN&���'rhhb��������4����؆�e�N�"5��(�I^�,"�c�4��E��,���	h��X"��!:�  :L�b=Z���6Ot]�n��@-5{� �����O�mR�9ς�ҐˉЀ:���v��7$�]��������C��g�yu
R�*�Qr�[�[y- ���M�i�>           x       x     <     ��� ؂�_n��n].�g����?��&�	/����/�ڠP��i�\�bG���$��}7	��67AQ�r��G;m�k�5�;h�B�!xD_���b&�R�KQ.�t��.�Wu&��m�               �� ��"f�e�     G'����	6��^h��HѥbK/�����������wZ*r}Z�ߋ0o�Z(L�-�� �H&Sm�Q)k%-x!P$��56��)o��x!���NVD$**���>Z��xE%��ɞ��F��וJ�<��h�歉�+I���m5B`1�"�h=ϴL%��A`�#	�9�$�����骔�����ț@�!����!hL�_��8���}e!�T���SF����J�1@���5�j�k\O���n�%)���))�D�z�C-L:J!f�\�eT����t��^��ԯ�&ZZ��֮J���J4(�
!j�x�0'.5��H�V-֘�$��=�VKMeT8 �r�O^2��j��Y/Xa�E=�e\�z%_��R���.�j:�Q��G
��=�I~���=X���X��H�/h��mqB�@�%�@��i8��c�H��X�7_ �������n�W�(��N
&���`��Bݸѱ'�T�i�C���(�tn�	m�eJ��D�TQ���F��k��ڰ�RI&���@M6 �i���u)�V&�kT��EW+���_d��h�+�8��G�*Z�˚V���xs�.��L�#Q��vA�W�� �8J��\�5�Χ�h"���� ��A��Ymթ�&j�L���L$�?E(� ���"�9�
 ���g���H�I^�g	�BBe�H���_��I�fB"�L�2#��@#<Kc��@?(PFI�Bx�\���j�bMAؼ8��d+�����!�+0�ı�lV��R]�I�ױ��%�T @2������IW��l �v�(��	����AB�T�7viW����d0��"��߬(Z�l,_����� �(��(��fR
��V��)VbL����m�-!�
 Ǔ?{z3Ew��"��յ�7��g{a۲� �Z�Q��O*�;N�O���)�����x��	��VG�\mTM�6h @�a7Ŭ�d�U��e\cc�h�1!N1	[m�x����Ce	_{V�KY �r���K �bO�-z )����(\Y1p�<�����c�@��X������z�8�[+�����%d�y��5]R����V��m�
��b�$���<�z1�G Ŀ"��R����c�|�̯`�M�&��]���<?�ȴ�ٺ�@	�FI�נ��h�H���#BD	0N5��#Ă+؛Rk<<��[�55kJR��fP6��h7N���W� "�,�(�� 	���
�i���l��M!Ԑm�M� 7$r�HC-��B�EME��t8>�'����S)+�~�/��Z6�
Dqw���K^\�V.�}��e����*F��-@T �cj���>����;�y;ښMl�e�`���6����Av� �I��f�"8����]H��x��64_Bc�N�t���Ō8�i~2��e�#�Agvڀ�M���,���c���%�bg��k���2_l�"܄٦,�u�c���~I� �b�DX(���=_HN�c�'�A��Lqa�{��2��.�L֠�V��w$!�+�O�Y�\�kR���6rC�Fd[ш�+���Pes��A��h�`PA3��C�D@�
�i�,\�(�G�mJ�m�A�Y%3�!E�*1��P�{�:����c�;O�v�hѝkD����'�d<la`��s�a$
��W�._~\�\�B"���c��|� &�τ2!Q�|L��9� �k�iT����v�� ��!�y@��aoU����Y�x�`���D����K��.�\O�`��$_��Mȸ@�X@X���/E�~��;X@�q��m%m_��)�&u�90�N���(]�1!��n�f+ ���(a�H������X�i%�"IL�
����A" �8:w�/�X#ʲ�j��������/^=3�P/c2���G[���-�"�9ĉ����X�h�j�okP�֌	����\L�"i"�dU�
[�b���Ҍf�x�s��%\ 1�&ˡ��| ��l��!M�o�+�8���a��(��(88�Y��-��Ym��]bTp���O�˳G,�j�Ȁ�i�iO):/+�Tb�.[*v+d���sL���Ս�j4֚,/�ZZ� VdoW/��E����%΍||����+Y	����u� �(\著��Q+�%��"�q��/������?�Q��He��k�3ai��N�p("�\KN�J��T4_N`�8����Y�8�@�a`�t��!"�&�}��u	*k��P�x���/PP��%�r�f���@H,��@��l�[�UBy5g�vDÉ`��C9��;f�%M0u1k_���&j:'t��(�7��.j�)X��������E}�sɽ�I"��@'�+����d��
��E�I����6�ΊY�3S�`H��앲5�j�[gHf�Ͼ9��Dv���9��4����L���_�Z`�ۀ�	+EsPI�%��HS%�����A��	�R5����%�P���5�X
-�fڲ*%M�ԅ��[U0P`��,��"�4(Bȴ4q�� �x�/��Q���B��_hx�m��Bp�������޵�x(ˡ��3�I򙋯96s,p��s�d��c�9oK`�U�"0Ձ�w�I�����hL����D{C�ۉȫ�e��e��E��WՖ��PkV҇����e�Id� 3�K��j�< �lTG-=��ZvE�ɐď���������� �cE�H���Vo�M���Mо�<~N0Ys^i�fF?�	,��]������Y�Q�l��.�-N�����E��$3�
L��!�C�@���`p�@j5�LH��Ω���c!X!,����!bX!�NN�9�w)K���R�y���2�ʦ}���X�{�-�2�3�bA@�����V�m��%�� k(�l�2(*�Π�wY.�{B�^��\��|�|�L��UL	�(T`T�.�n�9L�P=�ʫ�5�uJ
�z���:�,�&I�t6�=��]h��U($��e���	A�hJ���C&'�K�ă��M����A�Ar�Z&4��f�B$�b�A���!�L��\�ש� ���HER�A�ԅ���P��I���1{�]B��fP���a���۠��eˈ�\ �b�}p��5$&_��y8q������YБN�ځZ�$7hQPt���ن(<�Ju�� �G�k��W���N�|�q7�^�+�m�E�_ݒ��w���!"������7(s$Ιi��͂���9����B�Q�/�L
�1
�&�h������Gv�@�/������R �p��Ki�p���H�����Ո4|��Խz�ӄ+�C^$�2�f�8����b�;�~cF�Վ��1E����!�;�;"�P'�,�hw�NߍK�'���|k=�i)���c�6��o��޶��/�\-��ǏZ��9@4
���!򲢀܈3)2l ��sv5`�<�������`�1�$Q!�6lWz�N`7���c����%�v
b�A��o9�GBNi�Y��������q&zݤ��|)
k)� �����hI�§����uJ2c�F��F�)F$,l�I�@�0������#��vк˗�&bCE�ׄ6\�h�������3�ǕLɘ�#S���+��A�LĽ�mh�dpт1�cѴPo��F���bL��A ��%{���R���E��Z�h��e�%=�ظ�俣<@Mޡ�j-)!0) @D
�\���5�]G��\M��D�S�u �,j)���ص*�z�4J
ī��A� ��dq�J_8���H_�4x�_�K��&%>)��Ȱ2���d�Ǭ�dl�����TA2��G'�		�Z,����vȕ���Cfv���L�q��"_X59T�������ld�Ť�u-h�+���Z&)��J>]�e.�Yq圃\�]P��r�U	�|KBn�-Q�E��BT4,nX�Sv�jd�yt3ʇ")���n�v!�x�7��'�h�52��陏�����&�I���g���\�@a�_�����R}v�J
?M���Ί���V�+� ��/���
�%�?��/�YmX�N�_t�\ 5	Y\�l.H!�>���̓l��E���W5ݗf�N��Q��͟؎�,:�[�6|*{)���.���B��m���$�]����"jf�#54��%��(S�q�d,AC�9&£ �ݙd�X�f�l����bP"(5*)Aя�,(0�

igƆ!�n�S�5����`�w4�6�AJ��
�D��ǯ۷9�Cv��p�C	;��+���j���wc.���2.^s�ڜ��͟�#�0DD����#��"�F�<
1^.�;�$�4�o�xycS	����Bq�EA�շ��Ί�[9/���O��D�fƱZQ�����e����ԇ��QVQ�O`}hN]+)� ����F ��x��@�-GsL�u��D3��F?�Î`$!5�Ŀ�t����3��Xz��[ cb|>������qcZ��*�uƴ2����d>$46s]�*��\�3�o/d�$<��L֕!EHu\���o�b��Di��C#bXy.�i��%G��"���:V��((a`�X� .�� ��UlCp>LkBۏ�'��e8��,���;�	.�e�\y�뚜��G���Ѣ#d�&t8�h�m3�`�`;D#���;��$Ǌ�l�-�
aDA��?�S�'�#>W9[8������	�ٕ,o_��������l�e���L{�$�� b�u����M�?���$�R)*�:R��.h�ǌH%p� �9K�el,y�*���̹�VU{ذ+���`I���1j,ו������������H"0�"Cn�n`�A ��Y�VN���CV��LXx�S!�Z@}�XTG����l^���jT��Ad(C�NLH^�J�Ex!���r���X�2�bf�a�Dw}�����vJX �������S%�5���I[k�)�e���+*�5�FȆ�H�`��<����B���H�s5�s�[�k���_�kZb�x��<ye�*䮶�i��#ܹ"�[��/�E��Ʉn�|L���mӥ�\͈q��ֳm.��Mʏ7�Μ��E�`r6�������>���Ťu���_��f%$$B���s��k�34_�7T��$��Y�@D (�2�!cq�0�DY�~��4Q�bDC`���@��H����L����2�Hc@j^m!�\���[e�8ؑ#��rԑ��!���#I��pn�D�t&f͓c��R�S/�*��P�vw��΃f�X�(º�m08#"�����s�R�K���̷ �������g:h�2x�����V�J����D0'l�+w�HA�<D1�(�u4%�!`�c49�`���ҭ;��[H ���ɌK$�����Q���X]�>_E�*�� �aaNN6!�Ec�A0H�ǄZ@�8�p�x8�R9�j��H�X�,��`כ-��4��[Ƿ�:Ƭ"H���d�Ll\g+L��-�į4W�Pm_���FD���\d2���da��}c��E8@�a��c�lL��;��> �3Č��n���,���H�.����   ���^o�/BN{o��߀  s&                                             	߀        	)�A���u&n`I3��F�X �j�Q,Tg�,*�  � 5���O�\�"����n�i1�m��a� ���b�)�  a
��a�W,�麐�9��Ș�P��s��  O�LR�-�-�j����Iꀞ\$7�4�  �A�fn�R����&;T_�qLhT\|H�]@�c�0�NK�_���ҕ�Dń0�CV�+SE	�Bz�,l�@24:N#�+��/����Ȕ�� �����>�!�b��!����nw9x7�qq��>�L	��i.�}r�&y$�LV$W��E����`A)9B�<P�I��T���Sc   @�g�`4�hSm*%�2'VU,����C���"�,�`Bٙ����-�����~�hp/�8��� ��4L�q����`����b3Q����b8���F�",q˞��VI0�Ja4��h�@*B�� �USq�U   
                                                         ?R��* -��J��В�&t$h�6Ik[%�_�K"!�@0�x,3�axe�ߍ��7A�QD���q�$D�B�"1s4�bB�Y��z��0�Ql,@bO�.T[ }IB\O0f�(�F(�G��4xh�5}��-X�F$Z���q3.�W�kV�i���!FB��,�g"1�n��6��N�È!�Q�CR�\<�!�:4M�(���kB8"!j>,<(z	F�
u5�   ���
               q'��x�<mhەZ�Z�Z���! �!� ��� p�!��@>����xF�"�Z
��@) )��ػ�	�"��o�b� R��lR��'�&�*"����_�;����H7`��I�j,$-M�$�o��'��D	|O}4$���g���AK�����!�J��A�6v4k�K_����\�N!A��FA�Oƙ�iM�MJ���/w��$j6d���� ��!�K�$�B��FfI�O����$VහĠu�ƶ\eS� ��Pp޼sf�@d,-��E� ?���Z �#A�ou�UV��?��._(��(��6����x JU��l�N���H���^d�*&֡��XD��#	`�ۮ��#U�E���3iX1��`�"A � ���9ET�s��Y�������&��Qr��ň�(�. �8��Čo����    ��     x   �@�xג* ������T�lH��EW�$aZ4��te�-<�HQ�~&K�.
>H�OI�qX�rT�s
�4>�`�4��B��.�p@ D6!��Md?H����d:Ҳ�H0�_ڍ&bM��2`�u��rn�:mhc��~�J�##N�x�s��Ih�l��
9�Ƃ	�W��}��a�/�"�Aą���A��{��;νpOE����u��L"���E���|<�x	 ��%    AxTT�S����Ň�x�^��򩼩'�E��ő��N��0��j�����4l�ۛ (��C�$�Y��(���-<i �8?D`A�*��.b����	�ȼc0 I�W�S�0��4P 0J�[�L���[c�6F���Щ& �z�r�۬4�9-A��]#(�1��+@����_�$$�A�xP�*�nȘnmy������2V� �" ����e�J��H�,��(J,��hI��8����C�     �C8���Wr2-�|l *��u��z��TC�F��D����"KJ��'dY�D�Z�������� _�Ѣ��B$�Y�Q����rl���j�Dr�X!�12��JɄ#���!r����"4!���`0��
U`'��8���v��z�&�` � [��W�ƂP��8f\���A0ʹ	�Er�FF��}����I7��k=j�u�D�I�,l ���?2�����L�M��k�0�03А�@��Ԣ�M�=�ޭ�%�%�E��	�����A��+�Y�����`8��m~֐3�   %��츅��st�-��P�0 �c�0      z�m�Ȑ�02�{k)��ŶK���Jlį�.��Z*�4M�Ŋ��,=͓EeI)%%�ݟ�
����r�GA:ri��"��<n�����{��a �Í��` y̨�Ზ}W���MCx��$�e�@A:�)�Ύ9�iJ"&(�*T� [�L S]�	u��5L� O ,� �   F ?jZD�V��I��$B����Ih�x�)���)����)�=4�"p3�?I1�M��XDrG`J�d���j�\A�T�b���~�<mF����qa�R�Z� �����jPF�õ]	���O�� P�!�s�=�R�&W15dg�     ~�Q� ` 9���d43�I �PZ&�?�@q�s�E��06 �^�Enе׀�
&_14��J�d,�2t.:��U'�� �H�>e6��t()��e2H��h�DĜP4u4��E<Y�-�+�Qɰ���PG�H 85�HGI=�E��䜉ԓi� �^r�!`@�Y�g�~O�e7��"x]`S�ʅ�B"Q�б��ID�����bS?�      �    �`  $|�"�"� �D8B�`�D�u��u��Fl�7y%| Y�39���26���M0 �ba�Z�9����S��I,�V�ɻ5]�� ��#( ` BlH �� P�D<�<�BY����q�D�[���gn��K6LO�[D��RA�q
�� ;�+V1��+�����    �   x \'�S�Q�e�7S��0��B0��J�!`����^���=�M�7��E�c�F��B�(J�.\�@͛Rd�&l�)N�:� I����1)�����2�J��:ZB_�M�|N1N�E#�s�X�AIy�7��Ѻ���V�#��p�a� 
�GHl$AS0`  n�c}��f�����n#K!���|�<       <        � ^LX���ִ�������ǂ��A?� ):hc >����2i"[��I��x�~3���" �D�Lxydg��r*A�O�	�#��D����&�m�x[	YB�'?4Fb�=��0+�ƶ��7�+�           {� D1[�$�	q�k�&Vm�8!w�`�q�^$�K�{<ح�p����6�/a��m�J&7Qn
���a�-�{&x���������  p��!$ ���q?�'!�A�D��@��0�A���L^ J�i�� � 0h��X   G'��S�ʡ�o�(h�&e�l~c��-A��/P��LX	��l(H�&,�~�QB²�,Q{d���+��}��p�����f>A�MY1�M�$L0���dQq�ڷ8l�*
���k��B�T�0��߇�k,	��6��kɦ$&%&P|M��E��rV�DʄADAy�������Y�TB�(�Xbą6��7�A�SR� ��y��I����	 �A4M�֒��8l�$X��'z'إ�c�l��$�D��3�7Dh�`�zxp�J��ۨA0�ǉ�<a��z��4l��QE�
�|�E�_������$XzZ��EOl6�2¦�R[:��E��N]v��ҥ�꼤�E�4���u���hS'F��i��z���	B�0��6�9IEGd[)LLP��A/�#K$�a�\�5n����yʩK!${���x�2�LMtIA,AA���"IADAZ�$� R� �A(�� �($1`X�AR�Hbҁ��d��P��Z�|���:���u�e�G��@�`���
��r:a'���&�r�	�N�F爑���̋�� �0I�U��Cai/�"�D�K�D�6�F��Ŭ̜_��}Ņ�knUT�J�v ��.���n�i�E��L�@����+�+XB
� �B�x�i�)~L�xI>K-u����ݑ0��&c�T�V��̜Ƀ늣Ɓ�5��c�f�E�a8ՠ9/�eɪ�[�U�N�̍ǖ�1[wެb�[uX��kzV?W=<�5�%�3[������E��"�eZ��i�P��ٷ���wcv7#I�2L�R��*���5��Q��=dd����L�Jh%�1�F��y`?@#b� dLGA�u0��)�
�H�E6D�k�S�X���ejpM{�h����)kco��� A��3"�2ŀ*I�	k�b��0DGC:�A D��SZ�t���AFvc�I�oFV�X0J�H"�X�I&���}%�-��� �o2�-'F%�P�JJy�H���ј�-�P���`�P�@Y]�*����Y��ŢC:VBL�Pt0�L�.����_"Y]�8��+)����X��=k�l;Q�fZ!ŷ�.G� ����.F"2"o�Y�(71h�ݭ��-srԻmHf�&��OX�K�dƺ0��5�N�/�EP��/�%�P�
�� ��46�)J��+���%�!��b��Kh��I<F_�LV�Ԁ�݀������۵�b�����mUҲB*U���X�3pld���Y��݅�

d9ˊTsl6�5�r��x'*�R�'��>���ě�?��Q縣��uY����-&8�Ѵհ܄[:,�*!ѢK��]����$�W1��q �I�6$H�1*P��	 ���+Ym�(��J���l^Gl4bū��"nu��e�r�y�)���cQ	K���R� $�A�;0��Jd�%{�����K�lv��숍���@wrk`�}�y�$�[SI�OQ9��gbk�{G�����RSԒ=`�z�,��VyP5	L!ͻE�#��r^i0XH����$q�
� ������"�F�{ve&�`��!�(�0�0D&E�4QFc�.�1]����2
��l���,K5>���'�5�6"��	\%6��4*7�..<K@7&�3�Geh���ڭ��q1q{'�p�2����@"Z�=XFq��Ϭ��jY��9Zy��Z��6�%5�{�\�f�"$��x�Y,?���@!x@#}�"�(�A�͍w�'U�a%�S\2K�@t=��9C���-�K���:�*�Sf��bM*��J�*4�U J �$R�B�vm�����X��$	��]����Ѭ��]�)(�0�%�(��8���%��ۺ֢51�iU����(m�=�{f��d@qΠ��f���9�s�9�s��ٗ�s�i36�8�/7���1%�R���ڨ��Z;�����46�JceQ�|z�R�=3�y���@�*nGe�fc�j���	#3�=B�/�-��ϓ;P�/M�k��� 0Ep�.O�V��H�Q"�d!b!
&AKO�>̲�G�����wtt��%�(�L����խ �zSQ��uT�jc��h�f�q���)�8��9KR���o�}�D+Q��!+���]�ܜ�EG�ct�z�������|I`��A��sR�^�]7�Ԧ�H̶ƺ�3�!�A2c��&�C,�<a�$h�*�g��9�J�*k�A�	���[P��ѣ@j=�X<X!�(H�2�1&Uǽ`]`����A��!����X��$����w��D%M?�d�$Rʟ�=��Y�B��"��ؾ��G�rH����x��狩��1�1�q"2�v?� �����cl6"�4p �%>�0@:'@"�}	��Se�/�xq�$�8�l���Q#�h�!ɒ���,B,�s�	β:ܩ�v� 4�� y��V&�+��ҫ?q�m{(��[�����m���@�sd�8�!6�sB����V�D�%�,\��)m� �q4
Z��u�^*��`��;%W�, �✍,���=/�+b̤�4�b�����5��W9ϲEd�eT(`;,N$s(�0R���I�+j�#(����3�3�� ����U�N�0-) �^!^���G`���ͮ2sZT����ui\b�i��6�FyA��
tM��QT�;b��z�����&�Ƞ����0zIN�s�j?W�����K;S�$��Ӗ�8��V2`.Јdm��t�A~�2��meX���E(��BH�%<1$�˫��;Np>�&�Cd�ٲ����ƉjÖ�'��B�ؓ�Odx=�����.�DF������=�M�ѯJ!�O6g��Z�E���$��/��E��"��Jڭ��{���`	�x|mNL]�J6�a��@?d__���A�D<C��B�u̈́�k��8�^,�(�0�@�O�tE�$@2�BF�Qg�n�<l,����M�v����M��ĵ���rHH!��<�149b�2Х-�Gj��l�\�<	N&&�I��+�����,�X��04�h��\x.\s	��o}�%,��(�����S2,M������D4H�τ
�����
�l4YF9�F9S�8��n\!�B�+:dLw�e��A9��C+S�?Z���`��a ��[`�����x��"�c
3�e����K�#�!s��'����!0��l��pV�BDF�Ǆ��x�'Ac?Z�F�q`�c"	�"��<�8��Z����A#!D0�Lb�A#h��LqʝMc��>��
8�M���̅�3�#�ww}��j�P@�x9��jG��'�u��U���r�"��C�P,h
�Bf���BS���M0�F�!(��mqp�E�zBAh������(`Bt�jrI�.�ޅ�A���y�I�kӊd�S�F����/��v'7��Q�gß�쵶*reˬ]�eɑ�lH�:���	��g��z�1R	�L�d�ɦ�ӹ�vXf&�#ֈ .6qo�a��3���rĹ��b 3�(F���w�][>�y�#�-��3��a����MSCܕ��ʠ,B�e����A����$sUb�)%�P.�������{FQX�?���ĒoE
�e�:����"P"+���w@ye,�2*sF�V7���$z�!��Zr��ǳ��(V3���G*����q����@�i;б%��b� �S sgmے���,G�ZR,A�Q7rzK��̓άd����}�v"�jaSy�E<�����
��L��bUpe�\�u���C-i�R�TV״F�#��q)�VD�B /=�'�5|^�lG�û{��U��QЊ��`P�v[n�5��%��� eF"<g���-.��=<M��b���O-{��H��Q�TscT,]f$�L,�Ę���(Ő�*��;z�3�c�.�0�-���DlC 扇ԔqNO[e{���BDD6��1�*LB�ł���;��b�f��<Ŷ��511J	�ƚ�PF^Ḯ���)`�p3��9�7�o�,����N�R�T�k���R
��mv�P�+6~�&-l�Ïw���x]0�9�C�p8DU*<T�FԹkB�F�I�F�b�6�����G�E5W �uˋ��vG�A��L�k�!���'A`q�E����*'W�������6~�vzs�lJ.����l�C����>���B]���RQ��ga�1t�]��P�\�&��S��Y�>�-�J���X���<����h���q?`Y���8/9g�[c�R��67�~'X!^�Ey8f�ڶ� �h��$�Z�fXn�[�mr��G�mo�dſ{RLV�R��DN3�H5�h��~Z����L�_��d}L�$ҩ�����
�$=nL�!�E���]_�\(��� �>e��/Tȭhd.��V4�X�~Y�dD�rZ3�Ƌ+��k8�&X w9����&
'S����*�
���;S��Ɠ+Xd��� Vk922��E���5�W�Cl�	��)��с��n��n\ ��A�D$H�Jۓ"���O(�$�2��;k��ѫ!.ց�j1F(�zE��o�@LgJ�%;�Ĺ�����!L�K^vju��w>	EQZ�۔��Z&�yj�?��s��0ă�)��p�h��� )sRТDu ��M���0�q���Ϲw'��τ?o*��},%��h����e�G�!M��`�L<a�5��`�ESu�)G��! 1G�1G�\ C�v���<Ĉs=�Vb7$yuf�g;�e ���#�n�{!�Bf�bf����t�6يY?m��OP`g�S@�u�'kS�a���T�!�g��fP��rz�і�F�FZ�#Ĺ�4h��yB[��aB7�\B��c!DB!�ذ�D��_��L�e؟���c�q�1����2�� �X�_�)��s�� P������A�X'90yjJ��M�MJ�|UO�;As���0�g�/jy.�M��;��[uo��k
е���N?R� �1Ff$\̋6(��"�lXr2;��օ>�G�ۦ�W6����`8,"����<Y�q��]fq�~s
�<a�;���̳$>�L�?�y�U��7qQ��bwn[�-�M�$BAG\���sc��=23nH���7��[b�Hǽ`����D��0�Ƚ=|�:�:+�)6�oe)���S��i�o[��� ��i����)�+�%e��~�!1�{ƹ1��5����8B/ �(��L
�b�O#�³
��3���n$L�]�|8B�g!��f?��-�$�g��9M�c꼒p]N�xHC�0�4p��}�0M]�X!�������o�8�o���)_�Э�q�=&"b�����Yg�<Xi,��9�9�n�c9�X��Bb��Td(���<�$�C��[`y(rǗ�-�Ͼ����y'4i�o�;�����A�sA��4i1�/�~7)c���:	5���\y�%$�A�9Ǩz�*aZ�BQ���DA�/�X��8�cjnI�>�f~Lq��O:�d�;�I �e����4�^�h����	p��X�"_Y�ɟr�߾l9��9��� b SEN���ŉ;�4ۘo�F�-�A�t\	\Ӝ�?N�S��-��������,���L!&Z@ŵ��QynGV�e�duC#SzL-R��/6�C�O�'�]�ұћ.E�K��g#�I�9�7�y5 8F��C�E�ӓA��SIZ���"��"X=��8���I\��F�<�N[����6AF���!��ÈǍHm1�M�0�1�̩�����/�r��t #�]Ux��p�?�r�,6&l���p�e!�2Ѷ�^,��!bO�6���I yC�N��E��ƌrC����}b(�yT��KlH`�qg!���{ ���Oʄ}8��%2 PM@��-�d[�	�r� � Y�6cLl�RT7�Z2�O5"���F�ژD�p�,l5�Q���ze����_����5bK[��8tq".�Vw ⌋c���  � �9Nv"A�� 
�   kL �qA� !����  $ 0   0 �! ��!�� �/���0    ��        )�݀`@2`	,I5l
��TP���@�#=�!�7�"��RC�<&@0 T�A� ����"�k���A��\X8 /��NN��� fa�[��  �, uv���;� 0 �    @      ��        
</file>

<file path=ppt/media/hdphoto9.xml>II�   	 �    z   �        �        ��    �   ��    �   ��      �B��      �B��    �   ��    �      $��oN�K��=wv��WMPHOTO D�q � �p �cl HH�E@    �d B�   ߰   ������@@��BxBst�P�.��A�av�Қ	��"<#q�����bCO6��Ě��Rb<2)v5-ִ�C��$�)W��&ɑ���X��A��2�'�HI��k��md2oa����u�j6��1zK7%�8 �����b ctb�O                                          1�a�2�� �#��aۃ��       &Q7ԕ����S�   $%*9\}@V��(~
�Ρ��@�Ig@��b                       ��=�x�=�B;�	���D0C)��c���XXI�j�A��X����@���B�L��CEZR��E�sV��J��n��Z�               �$[��0�p#�h���{0@����a !0��h�L �+4��i8;`ED[�'�%���G��(�pLۘ��[w�6���^��                ��$D�	?	������$�!��L"F��%��
� �q7�z���2�*���P+[� �C|��������D�8�          S�I傔DÝ/�������i����%��z�u�˫��]�7J2EB�j�'���^ZGښc� �G�6�d� ����g9�$�GR�![z��EU�y�M�~��I�9���k2���⧣�0       �TQ�� 5�D�4bnD���T�|)l"��t$,#͍��6��!��5�lh�0��@;&lKE�e`ղ���F�m���n�V�f.�V�I��T���y KE�e%����c�sZ��I����$�-���-k��� �yH�jvdB 
��4+Vr��%���'��          p <  _�1"A͹�b�a��PC�V�}�'ȕ�d���g�.V�=5nk�xb�6=��M˛��L�B)k�vJKE���y�qX�TՓ�E3јؐ~�<�P��t"0��<Ҥ���4�y
�7�+�K^���u����-t�?fܹ�SYu	���JT�U��S��j&l~ �               �B���v��H�P��r;u)��DO��ҀTI|u�����nXM�؞�2O����8���y��Z��A,� ��0
M�J�d��=��+�=�
p��e)��fdn�)�-g->��e9L�샓9&>�3���iȼo�����"b{        7�     <�@P0  �? ���0   G%��,>8h��0h�1�q�p��`��AI1;�0�BGZ&mxaC��S�a4^Z2Y5� 2?t�T%�P�0��2����#M�*K������w�F�D�h�����ѐ{F�B"��ߪ\�K�7|萻	9��H���'M�a"�a?͇����$p��(n�W\�Q6[!�_D�	�2]��h a��Edn�'Mc��a�c�:4O�'HJ���һ�"���3`�.������ˍ㩩��,���E
<=��YKf��(���9�i�@&���uWB��S;�Y'�ŵm�K�qj�W�)e�iV�n��o��Sa)�`�`�ҭcY�ƶ�b�))�����j�[Wu[o+@Cqv�9ۊ���*��-F�F���[���~I+;
g����M,�%r���&���]��,vz�qD񘳐Zз4�	��y	�!��L(
�r��$�q=	&*hu`�!L��0 f2��Y�$�	�AsNx�'���Cd�ra��]3$��Y����r4�Q��TU\C�'K��Fw���Xp���C�+LLȐ2�|�-�ڷ��P���Ҳ��@H/e�m�ƪHT�H :cU�b-��'��%!�l�ZQP��+yh!��)2��BvS
4S,`�Bfb�jIj)�?��h��`��%����Ib�<���4�>8ח<]����w�2o̭@@o+� �o�@C!L��	�<���*�͞4O�ntBG�(�Z5���A�L~^����B�i&�l6Fb\[���6yv�z$X��:�k���T�L�T�K����U
������9뼅��-�]T�^�WP�b9A�)0w�x��� �	�Od��������Zr�P��(�ĕ����2①��D��IQ2�&:��"��¬�_�s7�9l#�J��f(x�t*@4��K��`�e- ��P��:?�hI*���W�� ܸ���'r�g�+?��t�	�;LG�d��a&��^(��t<?0��
�(2u���)�Î��M}H�g�l8�W�:���
�r�a�	i�\L��� � �PƉ�g�����\(3�:%��h�#�g!cFBD��n��(�A��6l�3�c�Ś!��@R�����@�!	<E�� �Pй!~X�"2�L�ę���ʬ=�����.~ТC
��֢)�_ψbE�����v}�	 �
�P*@���7hd����I ��ƥ=�b�C�@�A�7C 92�h�����J*@�	�g�P@t;X˖!
�LM&,X��q2H�(ߥome=�,e�[�	x��f����!�cͰ�{[��B$
�<�4�3䬴x��31L���.Zi�Tg�@�I�@�tc�U�E�єn���)��@���`F{|\��LH�z��s]�q�2�p�����7�,*��KhD	l���̎",G(��S"#�򘈽EܞΈ�sƝV��1���9�fb�7��~a9Dp�͒o諯6�r�9	�Ck�`"��bN�PV��ى�@`�9�E�LD��A�@R�t�����(��o ��A�G�F�jP��x#���@b£�.���֬_B�1�-m|�ˉ�|+�&G�3|E� ���~�"zƫ������kYC�����s+0C'9� �����8Bq������D����F>��v�9g9�~x�^�C��Ƈŏo�X�/:il 5���{���qp��BC	��[���� �6kB���>xAcE�$L�W.elO兯�,�X�G��@�E�ӄp�����x��{�E��ͻ�B�xYY�Xm	u�$NAXAr%��(�����HY�aL D��	��m�WN��[��4�[�	�}YD'Q0Y��ܴ�}Z��-3F��olh���D�2�A��*&�����Y<�e,cD#����D��c<I���#T�1�U]]�qLl8?�%� ���F.X�"��O�lBbl�n>.Xc��V'��L�����<ĸ����bp�i�"/�ЧS�]�ɦ�A��߾3���@
tÒ�2ԤU���a��#-��%d�̊#p�^R��f��b�YS3�LfH�)���K�# 0s(�*91A���G����n>c5�)���«<��5��<���=o����]��@����u�d��C�������=�K��&��u�<g�g��C��A�����n^�,�3��bcb&<m�f����&DBr)rՈ3m��}�-y�%�p�a�d˗m�#��IBmio���ьZ�&3E�r.!�*�͒&_�h�Nf	�L~<���2XՅ���ؖ�#F2��I�����Gk��-�&|~�XA1� [7�܈����G�տ"ć6ɒm�H��,|�}[��}��Br7�ޥ �cf �1�@l�
"$**(�[&"��~�(mCD�w>��P�FB"C���lɨp�
�W����!w����( ��B0�+�`�<N��<���}l-s@�ѡ1�D���$>�$98�)�%\k4Q�G��Y�O1˨h6��i�lA9���.����*	|h�y�U�~-_�]+"�9�ñ��ƍX�dꡱ b��-��3�e)* ѐq�]�ݽ0hJ�Ĕ$Q���e� 3�U�N-�-B˘Mr��t�&Z�]��_N$�����1&m-2�)[_�4DD�dQ�=�����ƨ��CȴJB ):\��0/�.&���K�`���Ne�OeK�>!���t��GO���@��%�,6��n��4#b$�e8B�2��2� Z`,�~x ��S�7�XXz��zfX�ȫ:%%�Ic�GY��5�4��T�ߛ6j�W)�s
��L�DWǂ1�1<��_ޤ{9Z���
..�Э��4P@�6͉L�Z���t�}�F�
�
�� �tc�Ю����	?m������_l�&��_�ä����ڠ
,��ֲN��@-��2��A8O��D*�*
�x��&V[��:�_�0,��K����u� �DLt����o~�H&��V�:{+(�0�a �EZU�@��F�a4+tEI�*P�ws��G�y���*��#���0�A�l�$Z�f��2R�\�1ut$Y��F�k��g�|~��P�U�  � ���_"t��_�%�Y�A�ί(E����5 �e�xv�\�m�H"9�S���k�Uz DK,6 .$��Q
Xr���p��  VZ          �ϱ��                                                       ��  &��4       *�t�# z@Ɵ��X��2� (boĴ͕�v�@�h�������i�3�F�E� OO�5_=n�uk��@l(�/�   w���1<��>@�أ�N;	�@�h�^���1���x��v� ���  E��.ە  %Z�,�Ȭ�X:x�җj�ZeK��i��SZ,n�c:F�|��mƸ4��V ��*5�=��h,e��#�i��G����              c��ͩ�*�V�r,                                                                                                           "���& D|�K�t�����P|T8q�
�`!�]jʛƦ��Yt�5s�����jX�tf$5&��XL���)L�<d�� 2 `�8V� 6�j��� 0(�	��@ a` �Q��H��4��LX��[��V��  ��        L@ I��   0  �藁�=0 ��rKAe$��h!V8xXt(��p5�=|s�O�z�@H  HͪQ<H6M�6B�霤���]2�p�K#
�=���鍌��!���=(�f�o�HL�^l	DÊwYͧ:�iC"97p��S�ab��I5҄���:PT����S�#��5�9T              �����/෍� 1跾��P     �(8                                                                                               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88727F-96FB-40FB-9B03-2FB1BF92F378}" type="datetimeFigureOut">
              <a:rPr lang="ko-KR" altLang="en-US" smtClean="0"/>
              <a:t>2016-05-16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A725E2-BEB4-4977-A5DF-04E2E1BF66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82534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98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48" algn="l" defTabSz="914298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298" algn="l" defTabSz="914298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446" algn="l" defTabSz="914298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595" algn="l" defTabSz="914298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744" algn="l" defTabSz="914298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893" algn="l" defTabSz="914298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041" algn="l" defTabSz="914298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191" algn="l" defTabSz="914298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2130427"/>
            <a:ext cx="84201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1" y="3886200"/>
            <a:ext cx="69342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1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A5995-C030-4030-AB98-07C3CB792EED}" type="datetimeFigureOut">
              <a:rPr lang="ko-KR" altLang="en-US" smtClean="0"/>
              <a:t>2016-05-16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654AE-E8AA-4295-93F1-636931DE1B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2357585"/>
      </p:ext>
    </p:extLst>
  </p:cSld>
  <p:clrMapOvr>
    <a:masterClrMapping/>
  </p:clrMapOvr>
  <p:transition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A5995-C030-4030-AB98-07C3CB792EED}" type="datetimeFigureOut">
              <a:rPr lang="ko-KR" altLang="en-US" smtClean="0"/>
              <a:t>2016-05-16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654AE-E8AA-4295-93F1-636931DE1B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3910891"/>
      </p:ext>
    </p:extLst>
  </p:cSld>
  <p:clrMapOvr>
    <a:masterClrMapping/>
  </p:clrMapOvr>
  <p:transition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780337" y="274640"/>
            <a:ext cx="2414588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536575" y="274640"/>
            <a:ext cx="7078663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A5995-C030-4030-AB98-07C3CB792EED}" type="datetimeFigureOut">
              <a:rPr lang="ko-KR" altLang="en-US" smtClean="0"/>
              <a:t>2016-05-16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654AE-E8AA-4295-93F1-636931DE1B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1266388"/>
      </p:ext>
    </p:extLst>
  </p:cSld>
  <p:clrMapOvr>
    <a:masterClrMapping/>
  </p:clrMapOvr>
  <p:transition>
    <p:push dir="u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2130426"/>
            <a:ext cx="84201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1" y="3886200"/>
            <a:ext cx="69342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148" indent="0" algn="ctr">
              <a:buNone/>
              <a:defRPr/>
            </a:lvl2pPr>
            <a:lvl3pPr marL="914298" indent="0" algn="ctr">
              <a:buNone/>
              <a:defRPr/>
            </a:lvl3pPr>
            <a:lvl4pPr marL="1371446" indent="0" algn="ctr">
              <a:buNone/>
              <a:defRPr/>
            </a:lvl4pPr>
            <a:lvl5pPr marL="1828595" indent="0" algn="ctr">
              <a:buNone/>
              <a:defRPr/>
            </a:lvl5pPr>
            <a:lvl6pPr marL="2285744" indent="0" algn="ctr">
              <a:buNone/>
              <a:defRPr/>
            </a:lvl6pPr>
            <a:lvl7pPr marL="2742893" indent="0" algn="ctr">
              <a:buNone/>
              <a:defRPr/>
            </a:lvl7pPr>
            <a:lvl8pPr marL="3200041" indent="0" algn="ctr">
              <a:buNone/>
              <a:defRPr/>
            </a:lvl8pPr>
            <a:lvl9pPr marL="3657191" indent="0" algn="ctr">
              <a:buNone/>
              <a:defRPr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0696740"/>
      </p:ext>
    </p:extLst>
  </p:cSld>
  <p:clrMapOvr>
    <a:masterClrMapping/>
  </p:clrMapOvr>
  <p:transition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4197291"/>
      </p:ext>
    </p:extLst>
  </p:cSld>
  <p:clrMapOvr>
    <a:masterClrMapping/>
  </p:clrMapOvr>
  <p:transition>
    <p:push dir="u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2638" y="4406901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2638" y="2906714"/>
            <a:ext cx="84201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48" indent="0">
              <a:buNone/>
              <a:defRPr sz="1800"/>
            </a:lvl2pPr>
            <a:lvl3pPr marL="914298" indent="0">
              <a:buNone/>
              <a:defRPr sz="1600"/>
            </a:lvl3pPr>
            <a:lvl4pPr marL="1371446" indent="0">
              <a:buNone/>
              <a:defRPr sz="1400"/>
            </a:lvl4pPr>
            <a:lvl5pPr marL="1828595" indent="0">
              <a:buNone/>
              <a:defRPr sz="1400"/>
            </a:lvl5pPr>
            <a:lvl6pPr marL="2285744" indent="0">
              <a:buNone/>
              <a:defRPr sz="1400"/>
            </a:lvl6pPr>
            <a:lvl7pPr marL="2742893" indent="0">
              <a:buNone/>
              <a:defRPr sz="1400"/>
            </a:lvl7pPr>
            <a:lvl8pPr marL="3200041" indent="0">
              <a:buNone/>
              <a:defRPr sz="1400"/>
            </a:lvl8pPr>
            <a:lvl9pPr marL="3657191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1092188468"/>
      </p:ext>
    </p:extLst>
  </p:cSld>
  <p:clrMapOvr>
    <a:masterClrMapping/>
  </p:clrMapOvr>
  <p:transition>
    <p:push dir="u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88950" y="908051"/>
            <a:ext cx="4421188" cy="52562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62539" y="908051"/>
            <a:ext cx="4421187" cy="52562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7489096"/>
      </p:ext>
    </p:extLst>
  </p:cSld>
  <p:clrMapOvr>
    <a:masterClrMapping/>
  </p:clrMapOvr>
  <p:transition>
    <p:push dir="u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1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73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48" indent="0">
              <a:buNone/>
              <a:defRPr sz="2000" b="1"/>
            </a:lvl2pPr>
            <a:lvl3pPr marL="914298" indent="0">
              <a:buNone/>
              <a:defRPr sz="1800" b="1"/>
            </a:lvl3pPr>
            <a:lvl4pPr marL="1371446" indent="0">
              <a:buNone/>
              <a:defRPr sz="1600" b="1"/>
            </a:lvl4pPr>
            <a:lvl5pPr marL="1828595" indent="0">
              <a:buNone/>
              <a:defRPr sz="1600" b="1"/>
            </a:lvl5pPr>
            <a:lvl6pPr marL="2285744" indent="0">
              <a:buNone/>
              <a:defRPr sz="1600" b="1"/>
            </a:lvl6pPr>
            <a:lvl7pPr marL="2742893" indent="0">
              <a:buNone/>
              <a:defRPr sz="1600" b="1"/>
            </a:lvl7pPr>
            <a:lvl8pPr marL="3200041" indent="0">
              <a:buNone/>
              <a:defRPr sz="1600" b="1"/>
            </a:lvl8pPr>
            <a:lvl9pPr marL="3657191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5300" y="2174876"/>
            <a:ext cx="437673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32376" y="1535113"/>
            <a:ext cx="437832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48" indent="0">
              <a:buNone/>
              <a:defRPr sz="2000" b="1"/>
            </a:lvl2pPr>
            <a:lvl3pPr marL="914298" indent="0">
              <a:buNone/>
              <a:defRPr sz="1800" b="1"/>
            </a:lvl3pPr>
            <a:lvl4pPr marL="1371446" indent="0">
              <a:buNone/>
              <a:defRPr sz="1600" b="1"/>
            </a:lvl4pPr>
            <a:lvl5pPr marL="1828595" indent="0">
              <a:buNone/>
              <a:defRPr sz="1600" b="1"/>
            </a:lvl5pPr>
            <a:lvl6pPr marL="2285744" indent="0">
              <a:buNone/>
              <a:defRPr sz="1600" b="1"/>
            </a:lvl6pPr>
            <a:lvl7pPr marL="2742893" indent="0">
              <a:buNone/>
              <a:defRPr sz="1600" b="1"/>
            </a:lvl7pPr>
            <a:lvl8pPr marL="3200041" indent="0">
              <a:buNone/>
              <a:defRPr sz="1600" b="1"/>
            </a:lvl8pPr>
            <a:lvl9pPr marL="3657191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32376" y="2174876"/>
            <a:ext cx="437832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5811972"/>
      </p:ext>
    </p:extLst>
  </p:cSld>
  <p:clrMapOvr>
    <a:masterClrMapping/>
  </p:clrMapOvr>
  <p:transition>
    <p:push dir="u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Rectangle 4"/>
          <p:cNvSpPr>
            <a:spLocks noChangeArrowheads="1"/>
          </p:cNvSpPr>
          <p:nvPr userDrawn="1"/>
        </p:nvSpPr>
        <p:spPr bwMode="auto">
          <a:xfrm>
            <a:off x="7390481" y="0"/>
            <a:ext cx="2535237" cy="661988"/>
          </a:xfrm>
          <a:prstGeom prst="rect">
            <a:avLst/>
          </a:prstGeom>
          <a:solidFill>
            <a:srgbClr val="6600CC"/>
          </a:solidFill>
          <a:ln w="12700">
            <a:solidFill>
              <a:srgbClr val="6600CC"/>
            </a:solidFill>
            <a:miter lim="800000"/>
            <a:headEnd/>
            <a:tailEnd/>
          </a:ln>
          <a:effectLst/>
        </p:spPr>
        <p:txBody>
          <a:bodyPr wrap="none" lIns="91429" tIns="45715" rIns="91429" bIns="45715" anchor="ctr"/>
          <a:lstStyle/>
          <a:p>
            <a:pPr marL="4762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2000" dirty="0">
                <a:solidFill>
                  <a:srgbClr val="FFFFFF"/>
                </a:solidFill>
                <a:latin typeface="HY헤드라인M" pitchFamily="18" charset="-127"/>
                <a:ea typeface="HY헤드라인M" pitchFamily="18" charset="-127"/>
              </a:rPr>
              <a:t>나를 소개하기</a:t>
            </a:r>
          </a:p>
        </p:txBody>
      </p:sp>
    </p:spTree>
    <p:extLst>
      <p:ext uri="{BB962C8B-B14F-4D97-AF65-F5344CB8AC3E}">
        <p14:creationId xmlns:p14="http://schemas.microsoft.com/office/powerpoint/2010/main" val="2434323872"/>
      </p:ext>
    </p:extLst>
  </p:cSld>
  <p:clrMapOvr>
    <a:masterClrMapping/>
  </p:clrMapOvr>
  <p:transition>
    <p:push dir="u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Rectangle 4"/>
          <p:cNvSpPr>
            <a:spLocks noChangeArrowheads="1"/>
          </p:cNvSpPr>
          <p:nvPr userDrawn="1"/>
        </p:nvSpPr>
        <p:spPr bwMode="auto">
          <a:xfrm>
            <a:off x="7390481" y="0"/>
            <a:ext cx="2535237" cy="661988"/>
          </a:xfrm>
          <a:prstGeom prst="rect">
            <a:avLst/>
          </a:prstGeom>
          <a:solidFill>
            <a:srgbClr val="FF0000"/>
          </a:solidFill>
          <a:ln w="1270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lIns="91429" tIns="45715" rIns="91429" bIns="45715" anchor="ctr"/>
          <a:lstStyle/>
          <a:p>
            <a:pPr marL="4762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2000" dirty="0">
                <a:solidFill>
                  <a:srgbClr val="FFFFFF"/>
                </a:solidFill>
                <a:latin typeface="HY헤드라인M" pitchFamily="18" charset="-127"/>
                <a:ea typeface="HY헤드라인M" pitchFamily="18" charset="-127"/>
              </a:rPr>
              <a:t>교수</a:t>
            </a:r>
            <a:r>
              <a:rPr kumimoji="1" lang="en-US" altLang="ko-KR" sz="2000" dirty="0">
                <a:solidFill>
                  <a:srgbClr val="FFFFFF"/>
                </a:solidFill>
                <a:latin typeface="HY헤드라인M" pitchFamily="18" charset="-127"/>
                <a:ea typeface="HY헤드라인M" pitchFamily="18" charset="-127"/>
              </a:rPr>
              <a:t>-</a:t>
            </a:r>
            <a:r>
              <a:rPr kumimoji="1" lang="ko-KR" altLang="en-US" sz="2000" dirty="0">
                <a:solidFill>
                  <a:srgbClr val="FFFFFF"/>
                </a:solidFill>
                <a:latin typeface="HY헤드라인M" pitchFamily="18" charset="-127"/>
                <a:ea typeface="HY헤드라인M" pitchFamily="18" charset="-127"/>
              </a:rPr>
              <a:t>학생 협약서</a:t>
            </a:r>
          </a:p>
        </p:txBody>
      </p:sp>
    </p:spTree>
    <p:extLst>
      <p:ext uri="{BB962C8B-B14F-4D97-AF65-F5344CB8AC3E}">
        <p14:creationId xmlns:p14="http://schemas.microsoft.com/office/powerpoint/2010/main" val="2555133369"/>
      </p:ext>
    </p:extLst>
  </p:cSld>
  <p:clrMapOvr>
    <a:masterClrMapping/>
  </p:clrMapOvr>
  <p:transition>
    <p:push dir="u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61742768"/>
      </p:ext>
    </p:extLst>
  </p:cSld>
  <p:clrMapOvr>
    <a:masterClrMapping/>
  </p:clrMapOvr>
  <p:transition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A5995-C030-4030-AB98-07C3CB792EED}" type="datetimeFigureOut">
              <a:rPr lang="ko-KR" altLang="en-US" smtClean="0"/>
              <a:t>2016-05-16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654AE-E8AA-4295-93F1-636931DE1B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334274"/>
      </p:ext>
    </p:extLst>
  </p:cSld>
  <p:clrMapOvr>
    <a:masterClrMapping/>
  </p:clrMapOvr>
  <p:transition>
    <p:push dir="u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138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3500" y="273051"/>
            <a:ext cx="553720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95300" y="1435101"/>
            <a:ext cx="3259138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48" indent="0">
              <a:buNone/>
              <a:defRPr sz="1200"/>
            </a:lvl2pPr>
            <a:lvl3pPr marL="914298" indent="0">
              <a:buNone/>
              <a:defRPr sz="1000"/>
            </a:lvl3pPr>
            <a:lvl4pPr marL="1371446" indent="0">
              <a:buNone/>
              <a:defRPr sz="900"/>
            </a:lvl4pPr>
            <a:lvl5pPr marL="1828595" indent="0">
              <a:buNone/>
              <a:defRPr sz="900"/>
            </a:lvl5pPr>
            <a:lvl6pPr marL="2285744" indent="0">
              <a:buNone/>
              <a:defRPr sz="900"/>
            </a:lvl6pPr>
            <a:lvl7pPr marL="2742893" indent="0">
              <a:buNone/>
              <a:defRPr sz="900"/>
            </a:lvl7pPr>
            <a:lvl8pPr marL="3200041" indent="0">
              <a:buNone/>
              <a:defRPr sz="900"/>
            </a:lvl8pPr>
            <a:lvl9pPr marL="3657191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3093790913"/>
      </p:ext>
    </p:extLst>
  </p:cSld>
  <p:clrMapOvr>
    <a:masterClrMapping/>
  </p:clrMapOvr>
  <p:transition>
    <p:push dir="u"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1513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513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48" indent="0">
              <a:buNone/>
              <a:defRPr sz="2800"/>
            </a:lvl2pPr>
            <a:lvl3pPr marL="914298" indent="0">
              <a:buNone/>
              <a:defRPr sz="2400"/>
            </a:lvl3pPr>
            <a:lvl4pPr marL="1371446" indent="0">
              <a:buNone/>
              <a:defRPr sz="2000"/>
            </a:lvl4pPr>
            <a:lvl5pPr marL="1828595" indent="0">
              <a:buNone/>
              <a:defRPr sz="2000"/>
            </a:lvl5pPr>
            <a:lvl6pPr marL="2285744" indent="0">
              <a:buNone/>
              <a:defRPr sz="2000"/>
            </a:lvl6pPr>
            <a:lvl7pPr marL="2742893" indent="0">
              <a:buNone/>
              <a:defRPr sz="2000"/>
            </a:lvl7pPr>
            <a:lvl8pPr marL="3200041" indent="0">
              <a:buNone/>
              <a:defRPr sz="2000"/>
            </a:lvl8pPr>
            <a:lvl9pPr marL="3657191" indent="0">
              <a:buNone/>
              <a:defRPr sz="2000"/>
            </a:lvl9pPr>
          </a:lstStyle>
          <a:p>
            <a:pPr lvl="0"/>
            <a:endParaRPr lang="ko-KR" altLang="en-US" noProof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513" y="5367339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148" indent="0">
              <a:buNone/>
              <a:defRPr sz="1200"/>
            </a:lvl2pPr>
            <a:lvl3pPr marL="914298" indent="0">
              <a:buNone/>
              <a:defRPr sz="1000"/>
            </a:lvl3pPr>
            <a:lvl4pPr marL="1371446" indent="0">
              <a:buNone/>
              <a:defRPr sz="900"/>
            </a:lvl4pPr>
            <a:lvl5pPr marL="1828595" indent="0">
              <a:buNone/>
              <a:defRPr sz="900"/>
            </a:lvl5pPr>
            <a:lvl6pPr marL="2285744" indent="0">
              <a:buNone/>
              <a:defRPr sz="900"/>
            </a:lvl6pPr>
            <a:lvl7pPr marL="2742893" indent="0">
              <a:buNone/>
              <a:defRPr sz="900"/>
            </a:lvl7pPr>
            <a:lvl8pPr marL="3200041" indent="0">
              <a:buNone/>
              <a:defRPr sz="900"/>
            </a:lvl8pPr>
            <a:lvl9pPr marL="3657191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1126906279"/>
      </p:ext>
    </p:extLst>
  </p:cSld>
  <p:clrMapOvr>
    <a:masterClrMapping/>
  </p:clrMapOvr>
  <p:transition>
    <p:push dir="u"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8932071"/>
      </p:ext>
    </p:extLst>
  </p:cSld>
  <p:clrMapOvr>
    <a:masterClrMapping/>
  </p:clrMapOvr>
  <p:transition>
    <p:push dir="u"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258051" y="101601"/>
            <a:ext cx="2303463" cy="6062663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344489" y="101601"/>
            <a:ext cx="6761162" cy="6062663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1651712"/>
      </p:ext>
    </p:extLst>
  </p:cSld>
  <p:clrMapOvr>
    <a:masterClrMapping/>
  </p:clrMapOvr>
  <p:transition>
    <p:push dir="u"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제목 및 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44488" y="101600"/>
            <a:ext cx="9217025" cy="476250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표 개체 틀 2"/>
          <p:cNvSpPr>
            <a:spLocks noGrp="1"/>
          </p:cNvSpPr>
          <p:nvPr>
            <p:ph type="tbl" idx="1"/>
          </p:nvPr>
        </p:nvSpPr>
        <p:spPr>
          <a:xfrm>
            <a:off x="488951" y="908051"/>
            <a:ext cx="8994775" cy="5256213"/>
          </a:xfrm>
        </p:spPr>
        <p:txBody>
          <a:bodyPr/>
          <a:lstStyle/>
          <a:p>
            <a:pPr lvl="0"/>
            <a:endParaRPr lang="ko-KR" altLang="en-US" noProof="0" smtClean="0"/>
          </a:p>
        </p:txBody>
      </p:sp>
    </p:spTree>
    <p:extLst>
      <p:ext uri="{BB962C8B-B14F-4D97-AF65-F5344CB8AC3E}">
        <p14:creationId xmlns:p14="http://schemas.microsoft.com/office/powerpoint/2010/main" val="2163739063"/>
      </p:ext>
    </p:extLst>
  </p:cSld>
  <p:clrMapOvr>
    <a:masterClrMapping/>
  </p:clrMapOvr>
  <p:transition>
    <p:push dir="u"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제목, 텍스트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44488" y="101600"/>
            <a:ext cx="9217025" cy="476250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half" idx="1"/>
          </p:nvPr>
        </p:nvSpPr>
        <p:spPr>
          <a:xfrm>
            <a:off x="488950" y="908051"/>
            <a:ext cx="4421188" cy="5256213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62539" y="908051"/>
            <a:ext cx="4421187" cy="5256213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5232576"/>
      </p:ext>
    </p:extLst>
  </p:cSld>
  <p:clrMapOvr>
    <a:masterClrMapping/>
  </p:clrMapOvr>
  <p:transition>
    <p:push dir="u"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제목, 텍스트 및 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44488" y="101600"/>
            <a:ext cx="9217025" cy="476250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half" idx="1"/>
          </p:nvPr>
        </p:nvSpPr>
        <p:spPr>
          <a:xfrm>
            <a:off x="488950" y="908051"/>
            <a:ext cx="4421188" cy="5256213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quarter" idx="2"/>
          </p:nvPr>
        </p:nvSpPr>
        <p:spPr>
          <a:xfrm>
            <a:off x="5062539" y="908051"/>
            <a:ext cx="4421187" cy="2551113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내용 개체 틀 4"/>
          <p:cNvSpPr>
            <a:spLocks noGrp="1"/>
          </p:cNvSpPr>
          <p:nvPr>
            <p:ph sz="quarter" idx="3"/>
          </p:nvPr>
        </p:nvSpPr>
        <p:spPr>
          <a:xfrm>
            <a:off x="5062539" y="3611563"/>
            <a:ext cx="4421187" cy="255270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1655800"/>
      </p:ext>
    </p:extLst>
  </p:cSld>
  <p:clrMapOvr>
    <a:masterClrMapping/>
  </p:clrMapOvr>
  <p:transition>
    <p:push dir="u"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2130427"/>
            <a:ext cx="84201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1" y="3886200"/>
            <a:ext cx="69342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1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A5995-C030-4030-AB98-07C3CB792EE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2016-05-16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654AE-E8AA-4295-93F1-636931DE1B0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9958201"/>
      </p:ext>
    </p:extLst>
  </p:cSld>
  <p:clrMapOvr>
    <a:masterClrMapping/>
  </p:clrMapOvr>
  <p:transition>
    <p:push dir="u"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A5995-C030-4030-AB98-07C3CB792EE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2016-05-16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654AE-E8AA-4295-93F1-636931DE1B0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5258542"/>
      </p:ext>
    </p:extLst>
  </p:cSld>
  <p:clrMapOvr>
    <a:masterClrMapping/>
  </p:clrMapOvr>
  <p:transition>
    <p:push dir="u"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2506" y="4406902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2506" y="2906714"/>
            <a:ext cx="84201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48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29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44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59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74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89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04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19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A5995-C030-4030-AB98-07C3CB792EE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2016-05-16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654AE-E8AA-4295-93F1-636931DE1B0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4416881"/>
      </p:ext>
    </p:extLst>
  </p:cSld>
  <p:clrMapOvr>
    <a:masterClrMapping/>
  </p:clrMapOvr>
  <p:transition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2506" y="4406902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2506" y="2906714"/>
            <a:ext cx="84201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48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29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44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59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74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89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04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19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A5995-C030-4030-AB98-07C3CB792EED}" type="datetimeFigureOut">
              <a:rPr lang="ko-KR" altLang="en-US" smtClean="0"/>
              <a:t>2016-05-16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654AE-E8AA-4295-93F1-636931DE1B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6226905"/>
      </p:ext>
    </p:extLst>
  </p:cSld>
  <p:clrMapOvr>
    <a:masterClrMapping/>
  </p:clrMapOvr>
  <p:transition>
    <p:push dir="u"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536575" y="1600201"/>
            <a:ext cx="474662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448301" y="1600201"/>
            <a:ext cx="474662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A5995-C030-4030-AB98-07C3CB792EE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2016-05-16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654AE-E8AA-4295-93F1-636931DE1B0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8721999"/>
      </p:ext>
    </p:extLst>
  </p:cSld>
  <p:clrMapOvr>
    <a:masterClrMapping/>
  </p:clrMapOvr>
  <p:transition>
    <p:push dir="u"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1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48" indent="0">
              <a:buNone/>
              <a:defRPr sz="2000" b="1"/>
            </a:lvl2pPr>
            <a:lvl3pPr marL="914298" indent="0">
              <a:buNone/>
              <a:defRPr sz="1800" b="1"/>
            </a:lvl3pPr>
            <a:lvl4pPr marL="1371446" indent="0">
              <a:buNone/>
              <a:defRPr sz="1600" b="1"/>
            </a:lvl4pPr>
            <a:lvl5pPr marL="1828595" indent="0">
              <a:buNone/>
              <a:defRPr sz="1600" b="1"/>
            </a:lvl5pPr>
            <a:lvl6pPr marL="2285744" indent="0">
              <a:buNone/>
              <a:defRPr sz="1600" b="1"/>
            </a:lvl6pPr>
            <a:lvl7pPr marL="2742893" indent="0">
              <a:buNone/>
              <a:defRPr sz="1600" b="1"/>
            </a:lvl7pPr>
            <a:lvl8pPr marL="3200041" indent="0">
              <a:buNone/>
              <a:defRPr sz="1600" b="1"/>
            </a:lvl8pPr>
            <a:lvl9pPr marL="3657191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5300" y="2174876"/>
            <a:ext cx="437687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32111" y="1535113"/>
            <a:ext cx="437859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48" indent="0">
              <a:buNone/>
              <a:defRPr sz="2000" b="1"/>
            </a:lvl2pPr>
            <a:lvl3pPr marL="914298" indent="0">
              <a:buNone/>
              <a:defRPr sz="1800" b="1"/>
            </a:lvl3pPr>
            <a:lvl4pPr marL="1371446" indent="0">
              <a:buNone/>
              <a:defRPr sz="1600" b="1"/>
            </a:lvl4pPr>
            <a:lvl5pPr marL="1828595" indent="0">
              <a:buNone/>
              <a:defRPr sz="1600" b="1"/>
            </a:lvl5pPr>
            <a:lvl6pPr marL="2285744" indent="0">
              <a:buNone/>
              <a:defRPr sz="1600" b="1"/>
            </a:lvl6pPr>
            <a:lvl7pPr marL="2742893" indent="0">
              <a:buNone/>
              <a:defRPr sz="1600" b="1"/>
            </a:lvl7pPr>
            <a:lvl8pPr marL="3200041" indent="0">
              <a:buNone/>
              <a:defRPr sz="1600" b="1"/>
            </a:lvl8pPr>
            <a:lvl9pPr marL="3657191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32111" y="2174876"/>
            <a:ext cx="437859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A5995-C030-4030-AB98-07C3CB792EE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2016-05-16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654AE-E8AA-4295-93F1-636931DE1B0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8613859"/>
      </p:ext>
    </p:extLst>
  </p:cSld>
  <p:clrMapOvr>
    <a:masterClrMapping/>
  </p:clrMapOvr>
  <p:transition>
    <p:push dir="u"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A5995-C030-4030-AB98-07C3CB792EE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2016-05-16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654AE-E8AA-4295-93F1-636931DE1B0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0083999"/>
      </p:ext>
    </p:extLst>
  </p:cSld>
  <p:clrMapOvr>
    <a:masterClrMapping/>
  </p:clrMapOvr>
  <p:transition>
    <p:push dir="u"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A5995-C030-4030-AB98-07C3CB792EE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2016-05-16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654AE-E8AA-4295-93F1-636931DE1B0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599368"/>
      </p:ext>
    </p:extLst>
  </p:cSld>
  <p:clrMapOvr>
    <a:masterClrMapping/>
  </p:clrMapOvr>
  <p:transition>
    <p:push dir="u"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2971" y="273052"/>
            <a:ext cx="553772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95300" y="1435102"/>
            <a:ext cx="3259006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48" indent="0">
              <a:buNone/>
              <a:defRPr sz="1200"/>
            </a:lvl2pPr>
            <a:lvl3pPr marL="914298" indent="0">
              <a:buNone/>
              <a:defRPr sz="1000"/>
            </a:lvl3pPr>
            <a:lvl4pPr marL="1371446" indent="0">
              <a:buNone/>
              <a:defRPr sz="900"/>
            </a:lvl4pPr>
            <a:lvl5pPr marL="1828595" indent="0">
              <a:buNone/>
              <a:defRPr sz="900"/>
            </a:lvl5pPr>
            <a:lvl6pPr marL="2285744" indent="0">
              <a:buNone/>
              <a:defRPr sz="900"/>
            </a:lvl6pPr>
            <a:lvl7pPr marL="2742893" indent="0">
              <a:buNone/>
              <a:defRPr sz="900"/>
            </a:lvl7pPr>
            <a:lvl8pPr marL="3200041" indent="0">
              <a:buNone/>
              <a:defRPr sz="900"/>
            </a:lvl8pPr>
            <a:lvl9pPr marL="3657191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A5995-C030-4030-AB98-07C3CB792EE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2016-05-16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654AE-E8AA-4295-93F1-636931DE1B0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5648783"/>
      </p:ext>
    </p:extLst>
  </p:cSld>
  <p:clrMapOvr>
    <a:masterClrMapping/>
  </p:clrMapOvr>
  <p:transition>
    <p:push dir="u"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48" indent="0">
              <a:buNone/>
              <a:defRPr sz="2800"/>
            </a:lvl2pPr>
            <a:lvl3pPr marL="914298" indent="0">
              <a:buNone/>
              <a:defRPr sz="2400"/>
            </a:lvl3pPr>
            <a:lvl4pPr marL="1371446" indent="0">
              <a:buNone/>
              <a:defRPr sz="2000"/>
            </a:lvl4pPr>
            <a:lvl5pPr marL="1828595" indent="0">
              <a:buNone/>
              <a:defRPr sz="2000"/>
            </a:lvl5pPr>
            <a:lvl6pPr marL="2285744" indent="0">
              <a:buNone/>
              <a:defRPr sz="2000"/>
            </a:lvl6pPr>
            <a:lvl7pPr marL="2742893" indent="0">
              <a:buNone/>
              <a:defRPr sz="2000"/>
            </a:lvl7pPr>
            <a:lvl8pPr marL="3200041" indent="0">
              <a:buNone/>
              <a:defRPr sz="2000"/>
            </a:lvl8pPr>
            <a:lvl9pPr marL="3657191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645" y="5367339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148" indent="0">
              <a:buNone/>
              <a:defRPr sz="1200"/>
            </a:lvl2pPr>
            <a:lvl3pPr marL="914298" indent="0">
              <a:buNone/>
              <a:defRPr sz="1000"/>
            </a:lvl3pPr>
            <a:lvl4pPr marL="1371446" indent="0">
              <a:buNone/>
              <a:defRPr sz="900"/>
            </a:lvl4pPr>
            <a:lvl5pPr marL="1828595" indent="0">
              <a:buNone/>
              <a:defRPr sz="900"/>
            </a:lvl5pPr>
            <a:lvl6pPr marL="2285744" indent="0">
              <a:buNone/>
              <a:defRPr sz="900"/>
            </a:lvl6pPr>
            <a:lvl7pPr marL="2742893" indent="0">
              <a:buNone/>
              <a:defRPr sz="900"/>
            </a:lvl7pPr>
            <a:lvl8pPr marL="3200041" indent="0">
              <a:buNone/>
              <a:defRPr sz="900"/>
            </a:lvl8pPr>
            <a:lvl9pPr marL="3657191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A5995-C030-4030-AB98-07C3CB792EE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2016-05-16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654AE-E8AA-4295-93F1-636931DE1B0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2250629"/>
      </p:ext>
    </p:extLst>
  </p:cSld>
  <p:clrMapOvr>
    <a:masterClrMapping/>
  </p:clrMapOvr>
  <p:transition>
    <p:push dir="u"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A5995-C030-4030-AB98-07C3CB792EE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2016-05-16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654AE-E8AA-4295-93F1-636931DE1B0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7254007"/>
      </p:ext>
    </p:extLst>
  </p:cSld>
  <p:clrMapOvr>
    <a:masterClrMapping/>
  </p:clrMapOvr>
  <p:transition>
    <p:push dir="u"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780337" y="274640"/>
            <a:ext cx="2414588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536575" y="274640"/>
            <a:ext cx="7078663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A5995-C030-4030-AB98-07C3CB792EE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2016-05-16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654AE-E8AA-4295-93F1-636931DE1B0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3274186"/>
      </p:ext>
    </p:extLst>
  </p:cSld>
  <p:clrMapOvr>
    <a:masterClrMapping/>
  </p:clrMapOvr>
  <p:transition>
    <p:push dir="u"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2130427"/>
            <a:ext cx="84201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1" y="3886200"/>
            <a:ext cx="69342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1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A5995-C030-4030-AB98-07C3CB792EE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2016-05-16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654AE-E8AA-4295-93F1-636931DE1B0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1912107"/>
      </p:ext>
    </p:extLst>
  </p:cSld>
  <p:clrMapOvr>
    <a:masterClrMapping/>
  </p:clrMapOvr>
  <p:transition>
    <p:push dir="u"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A5995-C030-4030-AB98-07C3CB792EE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2016-05-16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654AE-E8AA-4295-93F1-636931DE1B0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1732436"/>
      </p:ext>
    </p:extLst>
  </p:cSld>
  <p:clrMapOvr>
    <a:masterClrMapping/>
  </p:clrMapOvr>
  <p:transition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536575" y="1600201"/>
            <a:ext cx="474662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448301" y="1600201"/>
            <a:ext cx="474662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A5995-C030-4030-AB98-07C3CB792EED}" type="datetimeFigureOut">
              <a:rPr lang="ko-KR" altLang="en-US" smtClean="0"/>
              <a:t>2016-05-16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654AE-E8AA-4295-93F1-636931DE1B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327092"/>
      </p:ext>
    </p:extLst>
  </p:cSld>
  <p:clrMapOvr>
    <a:masterClrMapping/>
  </p:clrMapOvr>
  <p:transition>
    <p:push dir="u"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2506" y="4406902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2506" y="2906714"/>
            <a:ext cx="84201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48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29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44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59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74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89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04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19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A5995-C030-4030-AB98-07C3CB792EE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2016-05-16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654AE-E8AA-4295-93F1-636931DE1B0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3812903"/>
      </p:ext>
    </p:extLst>
  </p:cSld>
  <p:clrMapOvr>
    <a:masterClrMapping/>
  </p:clrMapOvr>
  <p:transition>
    <p:push dir="u"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536575" y="1600201"/>
            <a:ext cx="474662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448301" y="1600201"/>
            <a:ext cx="474662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A5995-C030-4030-AB98-07C3CB792EE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2016-05-16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654AE-E8AA-4295-93F1-636931DE1B0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1767859"/>
      </p:ext>
    </p:extLst>
  </p:cSld>
  <p:clrMapOvr>
    <a:masterClrMapping/>
  </p:clrMapOvr>
  <p:transition>
    <p:push dir="u"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1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48" indent="0">
              <a:buNone/>
              <a:defRPr sz="2000" b="1"/>
            </a:lvl2pPr>
            <a:lvl3pPr marL="914298" indent="0">
              <a:buNone/>
              <a:defRPr sz="1800" b="1"/>
            </a:lvl3pPr>
            <a:lvl4pPr marL="1371446" indent="0">
              <a:buNone/>
              <a:defRPr sz="1600" b="1"/>
            </a:lvl4pPr>
            <a:lvl5pPr marL="1828595" indent="0">
              <a:buNone/>
              <a:defRPr sz="1600" b="1"/>
            </a:lvl5pPr>
            <a:lvl6pPr marL="2285744" indent="0">
              <a:buNone/>
              <a:defRPr sz="1600" b="1"/>
            </a:lvl6pPr>
            <a:lvl7pPr marL="2742893" indent="0">
              <a:buNone/>
              <a:defRPr sz="1600" b="1"/>
            </a:lvl7pPr>
            <a:lvl8pPr marL="3200041" indent="0">
              <a:buNone/>
              <a:defRPr sz="1600" b="1"/>
            </a:lvl8pPr>
            <a:lvl9pPr marL="3657191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5300" y="2174876"/>
            <a:ext cx="437687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32111" y="1535113"/>
            <a:ext cx="437859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48" indent="0">
              <a:buNone/>
              <a:defRPr sz="2000" b="1"/>
            </a:lvl2pPr>
            <a:lvl3pPr marL="914298" indent="0">
              <a:buNone/>
              <a:defRPr sz="1800" b="1"/>
            </a:lvl3pPr>
            <a:lvl4pPr marL="1371446" indent="0">
              <a:buNone/>
              <a:defRPr sz="1600" b="1"/>
            </a:lvl4pPr>
            <a:lvl5pPr marL="1828595" indent="0">
              <a:buNone/>
              <a:defRPr sz="1600" b="1"/>
            </a:lvl5pPr>
            <a:lvl6pPr marL="2285744" indent="0">
              <a:buNone/>
              <a:defRPr sz="1600" b="1"/>
            </a:lvl6pPr>
            <a:lvl7pPr marL="2742893" indent="0">
              <a:buNone/>
              <a:defRPr sz="1600" b="1"/>
            </a:lvl7pPr>
            <a:lvl8pPr marL="3200041" indent="0">
              <a:buNone/>
              <a:defRPr sz="1600" b="1"/>
            </a:lvl8pPr>
            <a:lvl9pPr marL="3657191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32111" y="2174876"/>
            <a:ext cx="437859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A5995-C030-4030-AB98-07C3CB792EE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2016-05-16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654AE-E8AA-4295-93F1-636931DE1B0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6418359"/>
      </p:ext>
    </p:extLst>
  </p:cSld>
  <p:clrMapOvr>
    <a:masterClrMapping/>
  </p:clrMapOvr>
  <p:transition>
    <p:push dir="u"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A5995-C030-4030-AB98-07C3CB792EE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2016-05-16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654AE-E8AA-4295-93F1-636931DE1B0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7175795"/>
      </p:ext>
    </p:extLst>
  </p:cSld>
  <p:clrMapOvr>
    <a:masterClrMapping/>
  </p:clrMapOvr>
  <p:transition>
    <p:push dir="u"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A5995-C030-4030-AB98-07C3CB792EE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2016-05-16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654AE-E8AA-4295-93F1-636931DE1B0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4258754"/>
      </p:ext>
    </p:extLst>
  </p:cSld>
  <p:clrMapOvr>
    <a:masterClrMapping/>
  </p:clrMapOvr>
  <p:transition>
    <p:push dir="u"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2971" y="273052"/>
            <a:ext cx="553772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95300" y="1435102"/>
            <a:ext cx="3259006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48" indent="0">
              <a:buNone/>
              <a:defRPr sz="1200"/>
            </a:lvl2pPr>
            <a:lvl3pPr marL="914298" indent="0">
              <a:buNone/>
              <a:defRPr sz="1000"/>
            </a:lvl3pPr>
            <a:lvl4pPr marL="1371446" indent="0">
              <a:buNone/>
              <a:defRPr sz="900"/>
            </a:lvl4pPr>
            <a:lvl5pPr marL="1828595" indent="0">
              <a:buNone/>
              <a:defRPr sz="900"/>
            </a:lvl5pPr>
            <a:lvl6pPr marL="2285744" indent="0">
              <a:buNone/>
              <a:defRPr sz="900"/>
            </a:lvl6pPr>
            <a:lvl7pPr marL="2742893" indent="0">
              <a:buNone/>
              <a:defRPr sz="900"/>
            </a:lvl7pPr>
            <a:lvl8pPr marL="3200041" indent="0">
              <a:buNone/>
              <a:defRPr sz="900"/>
            </a:lvl8pPr>
            <a:lvl9pPr marL="3657191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A5995-C030-4030-AB98-07C3CB792EE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2016-05-16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654AE-E8AA-4295-93F1-636931DE1B0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8437344"/>
      </p:ext>
    </p:extLst>
  </p:cSld>
  <p:clrMapOvr>
    <a:masterClrMapping/>
  </p:clrMapOvr>
  <p:transition>
    <p:push dir="u"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48" indent="0">
              <a:buNone/>
              <a:defRPr sz="2800"/>
            </a:lvl2pPr>
            <a:lvl3pPr marL="914298" indent="0">
              <a:buNone/>
              <a:defRPr sz="2400"/>
            </a:lvl3pPr>
            <a:lvl4pPr marL="1371446" indent="0">
              <a:buNone/>
              <a:defRPr sz="2000"/>
            </a:lvl4pPr>
            <a:lvl5pPr marL="1828595" indent="0">
              <a:buNone/>
              <a:defRPr sz="2000"/>
            </a:lvl5pPr>
            <a:lvl6pPr marL="2285744" indent="0">
              <a:buNone/>
              <a:defRPr sz="2000"/>
            </a:lvl6pPr>
            <a:lvl7pPr marL="2742893" indent="0">
              <a:buNone/>
              <a:defRPr sz="2000"/>
            </a:lvl7pPr>
            <a:lvl8pPr marL="3200041" indent="0">
              <a:buNone/>
              <a:defRPr sz="2000"/>
            </a:lvl8pPr>
            <a:lvl9pPr marL="3657191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645" y="5367339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148" indent="0">
              <a:buNone/>
              <a:defRPr sz="1200"/>
            </a:lvl2pPr>
            <a:lvl3pPr marL="914298" indent="0">
              <a:buNone/>
              <a:defRPr sz="1000"/>
            </a:lvl3pPr>
            <a:lvl4pPr marL="1371446" indent="0">
              <a:buNone/>
              <a:defRPr sz="900"/>
            </a:lvl4pPr>
            <a:lvl5pPr marL="1828595" indent="0">
              <a:buNone/>
              <a:defRPr sz="900"/>
            </a:lvl5pPr>
            <a:lvl6pPr marL="2285744" indent="0">
              <a:buNone/>
              <a:defRPr sz="900"/>
            </a:lvl6pPr>
            <a:lvl7pPr marL="2742893" indent="0">
              <a:buNone/>
              <a:defRPr sz="900"/>
            </a:lvl7pPr>
            <a:lvl8pPr marL="3200041" indent="0">
              <a:buNone/>
              <a:defRPr sz="900"/>
            </a:lvl8pPr>
            <a:lvl9pPr marL="3657191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A5995-C030-4030-AB98-07C3CB792EE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2016-05-16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654AE-E8AA-4295-93F1-636931DE1B0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304602"/>
      </p:ext>
    </p:extLst>
  </p:cSld>
  <p:clrMapOvr>
    <a:masterClrMapping/>
  </p:clrMapOvr>
  <p:transition>
    <p:push dir="u"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A5995-C030-4030-AB98-07C3CB792EE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2016-05-16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654AE-E8AA-4295-93F1-636931DE1B0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0827380"/>
      </p:ext>
    </p:extLst>
  </p:cSld>
  <p:clrMapOvr>
    <a:masterClrMapping/>
  </p:clrMapOvr>
  <p:transition>
    <p:push dir="u"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780337" y="274640"/>
            <a:ext cx="2414588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536575" y="274640"/>
            <a:ext cx="7078663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A5995-C030-4030-AB98-07C3CB792EE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2016-05-16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654AE-E8AA-4295-93F1-636931DE1B0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8740255"/>
      </p:ext>
    </p:extLst>
  </p:cSld>
  <p:clrMapOvr>
    <a:masterClrMapping/>
  </p:clrMapOvr>
  <p:transition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1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48" indent="0">
              <a:buNone/>
              <a:defRPr sz="2000" b="1"/>
            </a:lvl2pPr>
            <a:lvl3pPr marL="914298" indent="0">
              <a:buNone/>
              <a:defRPr sz="1800" b="1"/>
            </a:lvl3pPr>
            <a:lvl4pPr marL="1371446" indent="0">
              <a:buNone/>
              <a:defRPr sz="1600" b="1"/>
            </a:lvl4pPr>
            <a:lvl5pPr marL="1828595" indent="0">
              <a:buNone/>
              <a:defRPr sz="1600" b="1"/>
            </a:lvl5pPr>
            <a:lvl6pPr marL="2285744" indent="0">
              <a:buNone/>
              <a:defRPr sz="1600" b="1"/>
            </a:lvl6pPr>
            <a:lvl7pPr marL="2742893" indent="0">
              <a:buNone/>
              <a:defRPr sz="1600" b="1"/>
            </a:lvl7pPr>
            <a:lvl8pPr marL="3200041" indent="0">
              <a:buNone/>
              <a:defRPr sz="1600" b="1"/>
            </a:lvl8pPr>
            <a:lvl9pPr marL="3657191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5300" y="2174876"/>
            <a:ext cx="437687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32111" y="1535113"/>
            <a:ext cx="437859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48" indent="0">
              <a:buNone/>
              <a:defRPr sz="2000" b="1"/>
            </a:lvl2pPr>
            <a:lvl3pPr marL="914298" indent="0">
              <a:buNone/>
              <a:defRPr sz="1800" b="1"/>
            </a:lvl3pPr>
            <a:lvl4pPr marL="1371446" indent="0">
              <a:buNone/>
              <a:defRPr sz="1600" b="1"/>
            </a:lvl4pPr>
            <a:lvl5pPr marL="1828595" indent="0">
              <a:buNone/>
              <a:defRPr sz="1600" b="1"/>
            </a:lvl5pPr>
            <a:lvl6pPr marL="2285744" indent="0">
              <a:buNone/>
              <a:defRPr sz="1600" b="1"/>
            </a:lvl6pPr>
            <a:lvl7pPr marL="2742893" indent="0">
              <a:buNone/>
              <a:defRPr sz="1600" b="1"/>
            </a:lvl7pPr>
            <a:lvl8pPr marL="3200041" indent="0">
              <a:buNone/>
              <a:defRPr sz="1600" b="1"/>
            </a:lvl8pPr>
            <a:lvl9pPr marL="3657191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32111" y="2174876"/>
            <a:ext cx="437859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A5995-C030-4030-AB98-07C3CB792EED}" type="datetimeFigureOut">
              <a:rPr lang="ko-KR" altLang="en-US" smtClean="0"/>
              <a:t>2016-05-16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654AE-E8AA-4295-93F1-636931DE1B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2258177"/>
      </p:ext>
    </p:extLst>
  </p:cSld>
  <p:clrMapOvr>
    <a:masterClrMapping/>
  </p:clrMapOvr>
  <p:transition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A5995-C030-4030-AB98-07C3CB792EED}" type="datetimeFigureOut">
              <a:rPr lang="ko-KR" altLang="en-US" smtClean="0"/>
              <a:t>2016-05-16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654AE-E8AA-4295-93F1-636931DE1B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1260180"/>
      </p:ext>
    </p:extLst>
  </p:cSld>
  <p:clrMapOvr>
    <a:masterClrMapping/>
  </p:clrMapOvr>
  <p:transition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A5995-C030-4030-AB98-07C3CB792EED}" type="datetimeFigureOut">
              <a:rPr lang="ko-KR" altLang="en-US" smtClean="0"/>
              <a:t>2016-05-16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654AE-E8AA-4295-93F1-636931DE1B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3101640"/>
      </p:ext>
    </p:extLst>
  </p:cSld>
  <p:clrMapOvr>
    <a:masterClrMapping/>
  </p:clrMapOvr>
  <p:transition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2971" y="273052"/>
            <a:ext cx="553772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95300" y="1435102"/>
            <a:ext cx="3259006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48" indent="0">
              <a:buNone/>
              <a:defRPr sz="1200"/>
            </a:lvl2pPr>
            <a:lvl3pPr marL="914298" indent="0">
              <a:buNone/>
              <a:defRPr sz="1000"/>
            </a:lvl3pPr>
            <a:lvl4pPr marL="1371446" indent="0">
              <a:buNone/>
              <a:defRPr sz="900"/>
            </a:lvl4pPr>
            <a:lvl5pPr marL="1828595" indent="0">
              <a:buNone/>
              <a:defRPr sz="900"/>
            </a:lvl5pPr>
            <a:lvl6pPr marL="2285744" indent="0">
              <a:buNone/>
              <a:defRPr sz="900"/>
            </a:lvl6pPr>
            <a:lvl7pPr marL="2742893" indent="0">
              <a:buNone/>
              <a:defRPr sz="900"/>
            </a:lvl7pPr>
            <a:lvl8pPr marL="3200041" indent="0">
              <a:buNone/>
              <a:defRPr sz="900"/>
            </a:lvl8pPr>
            <a:lvl9pPr marL="3657191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A5995-C030-4030-AB98-07C3CB792EED}" type="datetimeFigureOut">
              <a:rPr lang="ko-KR" altLang="en-US" smtClean="0"/>
              <a:t>2016-05-16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654AE-E8AA-4295-93F1-636931DE1B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5780039"/>
      </p:ext>
    </p:extLst>
  </p:cSld>
  <p:clrMapOvr>
    <a:masterClrMapping/>
  </p:clrMapOvr>
  <p:transition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48" indent="0">
              <a:buNone/>
              <a:defRPr sz="2800"/>
            </a:lvl2pPr>
            <a:lvl3pPr marL="914298" indent="0">
              <a:buNone/>
              <a:defRPr sz="2400"/>
            </a:lvl3pPr>
            <a:lvl4pPr marL="1371446" indent="0">
              <a:buNone/>
              <a:defRPr sz="2000"/>
            </a:lvl4pPr>
            <a:lvl5pPr marL="1828595" indent="0">
              <a:buNone/>
              <a:defRPr sz="2000"/>
            </a:lvl5pPr>
            <a:lvl6pPr marL="2285744" indent="0">
              <a:buNone/>
              <a:defRPr sz="2000"/>
            </a:lvl6pPr>
            <a:lvl7pPr marL="2742893" indent="0">
              <a:buNone/>
              <a:defRPr sz="2000"/>
            </a:lvl7pPr>
            <a:lvl8pPr marL="3200041" indent="0">
              <a:buNone/>
              <a:defRPr sz="2000"/>
            </a:lvl8pPr>
            <a:lvl9pPr marL="3657191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645" y="5367339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148" indent="0">
              <a:buNone/>
              <a:defRPr sz="1200"/>
            </a:lvl2pPr>
            <a:lvl3pPr marL="914298" indent="0">
              <a:buNone/>
              <a:defRPr sz="1000"/>
            </a:lvl3pPr>
            <a:lvl4pPr marL="1371446" indent="0">
              <a:buNone/>
              <a:defRPr sz="900"/>
            </a:lvl4pPr>
            <a:lvl5pPr marL="1828595" indent="0">
              <a:buNone/>
              <a:defRPr sz="900"/>
            </a:lvl5pPr>
            <a:lvl6pPr marL="2285744" indent="0">
              <a:buNone/>
              <a:defRPr sz="900"/>
            </a:lvl6pPr>
            <a:lvl7pPr marL="2742893" indent="0">
              <a:buNone/>
              <a:defRPr sz="900"/>
            </a:lvl7pPr>
            <a:lvl8pPr marL="3200041" indent="0">
              <a:buNone/>
              <a:defRPr sz="900"/>
            </a:lvl8pPr>
            <a:lvl9pPr marL="3657191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A5995-C030-4030-AB98-07C3CB792EED}" type="datetimeFigureOut">
              <a:rPr lang="ko-KR" altLang="en-US" smtClean="0"/>
              <a:t>2016-05-16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654AE-E8AA-4295-93F1-636931DE1B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0692871"/>
      </p:ext>
    </p:extLst>
  </p:cSld>
  <p:clrMapOvr>
    <a:masterClrMapping/>
  </p:clrMapOvr>
  <p:transition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5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4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9.xml"/><Relationship Id="rId1" Type="http://schemas.openxmlformats.org/officeDocument/2006/relationships/slideLayout" Target="../slideLayouts/slideLayout38.xml"/><Relationship Id="rId6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9000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95301" y="274638"/>
            <a:ext cx="8915400" cy="1143000"/>
          </a:xfrm>
          <a:prstGeom prst="rect">
            <a:avLst/>
          </a:prstGeom>
        </p:spPr>
        <p:txBody>
          <a:bodyPr vert="horz" lIns="91429" tIns="45715" rIns="91429" bIns="45715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1" y="1600201"/>
            <a:ext cx="8915400" cy="4525963"/>
          </a:xfrm>
          <a:prstGeom prst="rect">
            <a:avLst/>
          </a:prstGeom>
        </p:spPr>
        <p:txBody>
          <a:bodyPr vert="horz" lIns="91429" tIns="45715" rIns="91429" bIns="45715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 vert="horz" lIns="91429" tIns="45715" rIns="91429" bIns="45715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9A5995-C030-4030-AB98-07C3CB792EED}" type="datetimeFigureOut">
              <a:rPr lang="ko-KR" altLang="en-US" smtClean="0"/>
              <a:t>2016-05-16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384551" y="6356351"/>
            <a:ext cx="3136900" cy="365125"/>
          </a:xfrm>
          <a:prstGeom prst="rect">
            <a:avLst/>
          </a:prstGeom>
        </p:spPr>
        <p:txBody>
          <a:bodyPr vert="horz" lIns="91429" tIns="45715" rIns="91429" bIns="45715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099300" y="6356351"/>
            <a:ext cx="2311400" cy="365125"/>
          </a:xfrm>
          <a:prstGeom prst="rect">
            <a:avLst/>
          </a:prstGeom>
        </p:spPr>
        <p:txBody>
          <a:bodyPr vert="horz" lIns="91429" tIns="45715" rIns="91429" bIns="45715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B654AE-E8AA-4295-93F1-636931DE1B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7748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>
    <p:push dir="u"/>
  </p:transition>
  <p:txStyles>
    <p:titleStyle>
      <a:lvl1pPr algn="ctr" defTabSz="914298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62" indent="-342862" algn="l" defTabSz="914298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867" indent="-285718" algn="l" defTabSz="914298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872" indent="-228575" algn="l" defTabSz="914298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021" indent="-228575" algn="l" defTabSz="914298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169" indent="-228575" algn="l" defTabSz="914298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318" indent="-228575" algn="l" defTabSz="914298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467" indent="-228575" algn="l" defTabSz="914298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616" indent="-228575" algn="l" defTabSz="914298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764" indent="-228575" algn="l" defTabSz="914298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298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48" algn="l" defTabSz="914298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98" algn="l" defTabSz="914298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46" algn="l" defTabSz="914298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95" algn="l" defTabSz="914298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44" algn="l" defTabSz="914298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893" algn="l" defTabSz="914298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41" algn="l" defTabSz="914298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191" algn="l" defTabSz="914298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344488" y="101600"/>
            <a:ext cx="9217025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9" tIns="45715" rIns="91429" bIns="45715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  <p:sp>
        <p:nvSpPr>
          <p:cNvPr id="1027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488951" y="908051"/>
            <a:ext cx="8994775" cy="5256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9" tIns="45715" rIns="91429" bIns="4571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</a:p>
        </p:txBody>
      </p:sp>
      <p:sp>
        <p:nvSpPr>
          <p:cNvPr id="616453" name="Rectangle 5"/>
          <p:cNvSpPr>
            <a:spLocks noChangeArrowheads="1"/>
          </p:cNvSpPr>
          <p:nvPr userDrawn="1"/>
        </p:nvSpPr>
        <p:spPr bwMode="auto">
          <a:xfrm>
            <a:off x="0" y="6529388"/>
            <a:ext cx="9901238" cy="38100"/>
          </a:xfrm>
          <a:prstGeom prst="rect">
            <a:avLst/>
          </a:prstGeom>
          <a:solidFill>
            <a:srgbClr val="000080"/>
          </a:solidFill>
          <a:ln w="12700">
            <a:noFill/>
            <a:miter lim="800000"/>
            <a:headEnd/>
            <a:tailEnd/>
          </a:ln>
          <a:effectLst/>
        </p:spPr>
        <p:txBody>
          <a:bodyPr wrap="none" lIns="91429" tIns="45715" rIns="91429" bIns="45715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FontTx/>
              <a:buChar char="•"/>
              <a:defRPr/>
            </a:pPr>
            <a:endParaRPr kumimoji="1" lang="ko-KR" altLang="en-US" sz="3200">
              <a:solidFill>
                <a:srgbClr val="FFFFFF"/>
              </a:solidFill>
              <a:latin typeface="Times New Roman" pitchFamily="18" charset="0"/>
            </a:endParaRPr>
          </a:p>
        </p:txBody>
      </p:sp>
      <p:sp>
        <p:nvSpPr>
          <p:cNvPr id="616457" name="Rectangle 9"/>
          <p:cNvSpPr>
            <a:spLocks noChangeArrowheads="1"/>
          </p:cNvSpPr>
          <p:nvPr userDrawn="1"/>
        </p:nvSpPr>
        <p:spPr bwMode="auto">
          <a:xfrm>
            <a:off x="4763" y="628651"/>
            <a:ext cx="9901237" cy="68263"/>
          </a:xfrm>
          <a:prstGeom prst="rect">
            <a:avLst/>
          </a:prstGeom>
          <a:gradFill rotWithShape="0">
            <a:gsLst>
              <a:gs pos="0">
                <a:srgbClr val="000099"/>
              </a:gs>
              <a:gs pos="100000">
                <a:srgbClr val="000099">
                  <a:gamma/>
                  <a:tint val="18039"/>
                  <a:invGamma/>
                </a:srgbClr>
              </a:gs>
            </a:gsLst>
            <a:lin ang="0" scaled="1"/>
          </a:gradFill>
          <a:ln w="12700">
            <a:noFill/>
            <a:miter lim="800000"/>
            <a:headEnd/>
            <a:tailEnd/>
          </a:ln>
          <a:effectLst/>
        </p:spPr>
        <p:txBody>
          <a:bodyPr wrap="none" lIns="91429" tIns="45715" rIns="91429" bIns="45715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FontTx/>
              <a:buChar char="•"/>
              <a:defRPr/>
            </a:pPr>
            <a:endParaRPr kumimoji="1" lang="ko-KR" altLang="en-US" sz="3200">
              <a:solidFill>
                <a:srgbClr val="FFFFFF"/>
              </a:solidFill>
              <a:latin typeface="Times New Roman" pitchFamily="18" charset="0"/>
            </a:endParaRPr>
          </a:p>
        </p:txBody>
      </p:sp>
      <p:sp>
        <p:nvSpPr>
          <p:cNvPr id="10" name="Text Box 8"/>
          <p:cNvSpPr txBox="1">
            <a:spLocks noChangeArrowheads="1"/>
          </p:cNvSpPr>
          <p:nvPr userDrawn="1"/>
        </p:nvSpPr>
        <p:spPr bwMode="auto">
          <a:xfrm>
            <a:off x="0" y="6591301"/>
            <a:ext cx="4641850" cy="27463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lIns="91429" tIns="45715" rIns="91429" bIns="45715" anchor="ctr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1200" dirty="0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</a:rPr>
              <a:t>Business Oriented Engineer</a:t>
            </a:r>
            <a:endParaRPr kumimoji="1" lang="ko-KR" altLang="en-US" sz="1200" dirty="0">
              <a:solidFill>
                <a:srgbClr val="000000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1" name="Rectangle 5"/>
          <p:cNvSpPr>
            <a:spLocks noChangeArrowheads="1"/>
          </p:cNvSpPr>
          <p:nvPr userDrawn="1"/>
        </p:nvSpPr>
        <p:spPr bwMode="auto">
          <a:xfrm>
            <a:off x="7370764" y="6599238"/>
            <a:ext cx="2581275" cy="257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6751" tIns="48375" rIns="96751" bIns="48375" anchor="ctr"/>
          <a:lstStyle/>
          <a:p>
            <a:pPr algn="r" defTabSz="968266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1200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</a:rPr>
              <a:t>Copyright@Chung Wonil</a:t>
            </a:r>
          </a:p>
        </p:txBody>
      </p:sp>
      <p:sp>
        <p:nvSpPr>
          <p:cNvPr id="12" name="Text Box 8"/>
          <p:cNvSpPr txBox="1">
            <a:spLocks noChangeArrowheads="1"/>
          </p:cNvSpPr>
          <p:nvPr userDrawn="1"/>
        </p:nvSpPr>
        <p:spPr bwMode="auto">
          <a:xfrm>
            <a:off x="5294314" y="6575425"/>
            <a:ext cx="452346" cy="3077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1429" tIns="45715" rIns="91429" bIns="45715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67EB1CF-960D-4349-829C-0F524301E9A0}" type="slidenum">
              <a:rPr kumimoji="1" lang="en-US" altLang="ko-KR" sz="1400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kumimoji="1" lang="en-US" altLang="ko-KR" sz="1400">
              <a:solidFill>
                <a:srgbClr val="000000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15386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transition>
    <p:push dir="u"/>
  </p:transition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kumimoji="1" sz="2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kumimoji="1" sz="2400">
          <a:solidFill>
            <a:schemeClr val="tx1"/>
          </a:solidFill>
          <a:latin typeface="HY헤드라인M" pitchFamily="18" charset="-127"/>
          <a:ea typeface="HY헤드라인M" pitchFamily="18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kumimoji="1" sz="2400">
          <a:solidFill>
            <a:schemeClr val="tx1"/>
          </a:solidFill>
          <a:latin typeface="HY헤드라인M" pitchFamily="18" charset="-127"/>
          <a:ea typeface="HY헤드라인M" pitchFamily="18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kumimoji="1" sz="2400">
          <a:solidFill>
            <a:schemeClr val="tx1"/>
          </a:solidFill>
          <a:latin typeface="HY헤드라인M" pitchFamily="18" charset="-127"/>
          <a:ea typeface="HY헤드라인M" pitchFamily="18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kumimoji="1" sz="2400">
          <a:solidFill>
            <a:schemeClr val="tx1"/>
          </a:solidFill>
          <a:latin typeface="HY헤드라인M" pitchFamily="18" charset="-127"/>
          <a:ea typeface="HY헤드라인M" pitchFamily="18" charset="-127"/>
        </a:defRPr>
      </a:lvl5pPr>
      <a:lvl6pPr marL="457148" algn="l" rtl="0" fontAlgn="base" latinLnBrk="1">
        <a:spcBef>
          <a:spcPct val="0"/>
        </a:spcBef>
        <a:spcAft>
          <a:spcPct val="0"/>
        </a:spcAft>
        <a:defRPr kumimoji="1" sz="2400">
          <a:solidFill>
            <a:schemeClr val="tx1"/>
          </a:solidFill>
          <a:latin typeface="HY헤드라인M" pitchFamily="18" charset="-127"/>
          <a:ea typeface="HY헤드라인M" pitchFamily="18" charset="-127"/>
        </a:defRPr>
      </a:lvl6pPr>
      <a:lvl7pPr marL="914298" algn="l" rtl="0" fontAlgn="base" latinLnBrk="1">
        <a:spcBef>
          <a:spcPct val="0"/>
        </a:spcBef>
        <a:spcAft>
          <a:spcPct val="0"/>
        </a:spcAft>
        <a:defRPr kumimoji="1" sz="2400">
          <a:solidFill>
            <a:schemeClr val="tx1"/>
          </a:solidFill>
          <a:latin typeface="HY헤드라인M" pitchFamily="18" charset="-127"/>
          <a:ea typeface="HY헤드라인M" pitchFamily="18" charset="-127"/>
        </a:defRPr>
      </a:lvl7pPr>
      <a:lvl8pPr marL="1371446" algn="l" rtl="0" fontAlgn="base" latinLnBrk="1">
        <a:spcBef>
          <a:spcPct val="0"/>
        </a:spcBef>
        <a:spcAft>
          <a:spcPct val="0"/>
        </a:spcAft>
        <a:defRPr kumimoji="1" sz="2400">
          <a:solidFill>
            <a:schemeClr val="tx1"/>
          </a:solidFill>
          <a:latin typeface="HY헤드라인M" pitchFamily="18" charset="-127"/>
          <a:ea typeface="HY헤드라인M" pitchFamily="18" charset="-127"/>
        </a:defRPr>
      </a:lvl8pPr>
      <a:lvl9pPr marL="1828595" algn="l" rtl="0" fontAlgn="base" latinLnBrk="1">
        <a:spcBef>
          <a:spcPct val="0"/>
        </a:spcBef>
        <a:spcAft>
          <a:spcPct val="0"/>
        </a:spcAft>
        <a:defRPr kumimoji="1" sz="2400">
          <a:solidFill>
            <a:schemeClr val="tx1"/>
          </a:solidFill>
          <a:latin typeface="HY헤드라인M" pitchFamily="18" charset="-127"/>
          <a:ea typeface="HY헤드라인M" pitchFamily="18" charset="-127"/>
        </a:defRPr>
      </a:lvl9pPr>
    </p:titleStyle>
    <p:bodyStyle>
      <a:lvl1pPr marL="342862" indent="-342862" algn="l" rtl="0" eaLnBrk="0" fontAlgn="base" latinLnBrk="1" hangingPunct="0">
        <a:spcBef>
          <a:spcPct val="20000"/>
        </a:spcBef>
        <a:spcAft>
          <a:spcPct val="0"/>
        </a:spcAft>
        <a:buFont typeface="Wingdings" pitchFamily="2" charset="2"/>
        <a:buChar char="q"/>
        <a:defRPr kumimoji="1" sz="2000" b="1">
          <a:solidFill>
            <a:schemeClr val="tx1"/>
          </a:solidFill>
          <a:latin typeface="+mn-lt"/>
          <a:ea typeface="+mn-ea"/>
          <a:cs typeface="+mn-cs"/>
        </a:defRPr>
      </a:lvl1pPr>
      <a:lvl2pPr marL="742867" indent="-285718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800" b="1">
          <a:solidFill>
            <a:schemeClr val="tx1"/>
          </a:solidFill>
          <a:latin typeface="+mn-lt"/>
          <a:ea typeface="+mn-ea"/>
        </a:defRPr>
      </a:lvl2pPr>
      <a:lvl3pPr marL="1142872" indent="-228575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1600" b="1">
          <a:solidFill>
            <a:schemeClr val="tx1"/>
          </a:solidFill>
          <a:latin typeface="+mn-lt"/>
          <a:ea typeface="+mn-ea"/>
        </a:defRPr>
      </a:lvl3pPr>
      <a:lvl4pPr marL="1600021" indent="-228575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400" b="1">
          <a:solidFill>
            <a:schemeClr val="tx1"/>
          </a:solidFill>
          <a:latin typeface="+mn-lt"/>
          <a:ea typeface="+mn-ea"/>
        </a:defRPr>
      </a:lvl4pPr>
      <a:lvl5pPr marL="2057169" indent="-228575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1400" b="1">
          <a:solidFill>
            <a:schemeClr val="tx1"/>
          </a:solidFill>
          <a:latin typeface="+mn-lt"/>
          <a:ea typeface="+mn-ea"/>
        </a:defRPr>
      </a:lvl5pPr>
      <a:lvl6pPr marL="2514318" indent="-228575" algn="l" rtl="0" fontAlgn="base" latinLnBrk="1">
        <a:spcBef>
          <a:spcPct val="20000"/>
        </a:spcBef>
        <a:spcAft>
          <a:spcPct val="0"/>
        </a:spcAft>
        <a:buChar char="»"/>
        <a:defRPr kumimoji="1" sz="1400" b="1">
          <a:solidFill>
            <a:schemeClr val="tx1"/>
          </a:solidFill>
          <a:latin typeface="+mn-lt"/>
          <a:ea typeface="+mn-ea"/>
        </a:defRPr>
      </a:lvl6pPr>
      <a:lvl7pPr marL="2971467" indent="-228575" algn="l" rtl="0" fontAlgn="base" latinLnBrk="1">
        <a:spcBef>
          <a:spcPct val="20000"/>
        </a:spcBef>
        <a:spcAft>
          <a:spcPct val="0"/>
        </a:spcAft>
        <a:buChar char="»"/>
        <a:defRPr kumimoji="1" sz="1400" b="1">
          <a:solidFill>
            <a:schemeClr val="tx1"/>
          </a:solidFill>
          <a:latin typeface="+mn-lt"/>
          <a:ea typeface="+mn-ea"/>
        </a:defRPr>
      </a:lvl7pPr>
      <a:lvl8pPr marL="3428616" indent="-228575" algn="l" rtl="0" fontAlgn="base" latinLnBrk="1">
        <a:spcBef>
          <a:spcPct val="20000"/>
        </a:spcBef>
        <a:spcAft>
          <a:spcPct val="0"/>
        </a:spcAft>
        <a:buChar char="»"/>
        <a:defRPr kumimoji="1" sz="1400" b="1">
          <a:solidFill>
            <a:schemeClr val="tx1"/>
          </a:solidFill>
          <a:latin typeface="+mn-lt"/>
          <a:ea typeface="+mn-ea"/>
        </a:defRPr>
      </a:lvl8pPr>
      <a:lvl9pPr marL="3885764" indent="-228575" algn="l" rtl="0" fontAlgn="base" latinLnBrk="1">
        <a:spcBef>
          <a:spcPct val="20000"/>
        </a:spcBef>
        <a:spcAft>
          <a:spcPct val="0"/>
        </a:spcAft>
        <a:buChar char="»"/>
        <a:defRPr kumimoji="1" sz="1400" b="1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298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48" algn="l" defTabSz="914298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98" algn="l" defTabSz="914298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46" algn="l" defTabSz="914298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95" algn="l" defTabSz="914298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44" algn="l" defTabSz="914298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893" algn="l" defTabSz="914298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41" algn="l" defTabSz="914298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191" algn="l" defTabSz="914298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9000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95301" y="274638"/>
            <a:ext cx="8915400" cy="1143000"/>
          </a:xfrm>
          <a:prstGeom prst="rect">
            <a:avLst/>
          </a:prstGeom>
        </p:spPr>
        <p:txBody>
          <a:bodyPr vert="horz" lIns="91429" tIns="45715" rIns="91429" bIns="45715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1" y="1600201"/>
            <a:ext cx="8915400" cy="4525963"/>
          </a:xfrm>
          <a:prstGeom prst="rect">
            <a:avLst/>
          </a:prstGeom>
        </p:spPr>
        <p:txBody>
          <a:bodyPr vert="horz" lIns="91429" tIns="45715" rIns="91429" bIns="45715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 vert="horz" lIns="91429" tIns="45715" rIns="91429" bIns="45715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9A5995-C030-4030-AB98-07C3CB792EE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2016-05-16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384551" y="6356351"/>
            <a:ext cx="3136900" cy="365125"/>
          </a:xfrm>
          <a:prstGeom prst="rect">
            <a:avLst/>
          </a:prstGeom>
        </p:spPr>
        <p:txBody>
          <a:bodyPr vert="horz" lIns="91429" tIns="45715" rIns="91429" bIns="45715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099300" y="6356351"/>
            <a:ext cx="2311400" cy="365125"/>
          </a:xfrm>
          <a:prstGeom prst="rect">
            <a:avLst/>
          </a:prstGeom>
        </p:spPr>
        <p:txBody>
          <a:bodyPr vert="horz" lIns="91429" tIns="45715" rIns="91429" bIns="45715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B654AE-E8AA-4295-93F1-636931DE1B0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63361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</p:sldLayoutIdLst>
  <p:transition>
    <p:push dir="u"/>
  </p:transition>
  <p:txStyles>
    <p:titleStyle>
      <a:lvl1pPr algn="ctr" defTabSz="914298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62" indent="-342862" algn="l" defTabSz="914298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867" indent="-285718" algn="l" defTabSz="914298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872" indent="-228575" algn="l" defTabSz="914298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021" indent="-228575" algn="l" defTabSz="914298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169" indent="-228575" algn="l" defTabSz="914298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318" indent="-228575" algn="l" defTabSz="914298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467" indent="-228575" algn="l" defTabSz="914298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616" indent="-228575" algn="l" defTabSz="914298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764" indent="-228575" algn="l" defTabSz="914298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298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48" algn="l" defTabSz="914298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98" algn="l" defTabSz="914298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46" algn="l" defTabSz="914298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95" algn="l" defTabSz="914298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44" algn="l" defTabSz="914298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893" algn="l" defTabSz="914298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41" algn="l" defTabSz="914298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191" algn="l" defTabSz="914298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9000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95301" y="274638"/>
            <a:ext cx="8915400" cy="1143000"/>
          </a:xfrm>
          <a:prstGeom prst="rect">
            <a:avLst/>
          </a:prstGeom>
        </p:spPr>
        <p:txBody>
          <a:bodyPr vert="horz" lIns="91429" tIns="45715" rIns="91429" bIns="45715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1" y="1600201"/>
            <a:ext cx="8915400" cy="4525963"/>
          </a:xfrm>
          <a:prstGeom prst="rect">
            <a:avLst/>
          </a:prstGeom>
        </p:spPr>
        <p:txBody>
          <a:bodyPr vert="horz" lIns="91429" tIns="45715" rIns="91429" bIns="45715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 vert="horz" lIns="91429" tIns="45715" rIns="91429" bIns="45715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9A5995-C030-4030-AB98-07C3CB792EE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2016-05-16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384551" y="6356351"/>
            <a:ext cx="3136900" cy="365125"/>
          </a:xfrm>
          <a:prstGeom prst="rect">
            <a:avLst/>
          </a:prstGeom>
        </p:spPr>
        <p:txBody>
          <a:bodyPr vert="horz" lIns="91429" tIns="45715" rIns="91429" bIns="45715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099300" y="6356351"/>
            <a:ext cx="2311400" cy="365125"/>
          </a:xfrm>
          <a:prstGeom prst="rect">
            <a:avLst/>
          </a:prstGeom>
        </p:spPr>
        <p:txBody>
          <a:bodyPr vert="horz" lIns="91429" tIns="45715" rIns="91429" bIns="45715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B654AE-E8AA-4295-93F1-636931DE1B0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7852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</p:sldLayoutIdLst>
  <p:transition>
    <p:push dir="u"/>
  </p:transition>
  <p:txStyles>
    <p:titleStyle>
      <a:lvl1pPr algn="ctr" defTabSz="914298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62" indent="-342862" algn="l" defTabSz="914298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867" indent="-285718" algn="l" defTabSz="914298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872" indent="-228575" algn="l" defTabSz="914298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021" indent="-228575" algn="l" defTabSz="914298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169" indent="-228575" algn="l" defTabSz="914298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318" indent="-228575" algn="l" defTabSz="914298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467" indent="-228575" algn="l" defTabSz="914298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616" indent="-228575" algn="l" defTabSz="914298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764" indent="-228575" algn="l" defTabSz="914298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298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48" algn="l" defTabSz="914298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98" algn="l" defTabSz="914298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46" algn="l" defTabSz="914298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95" algn="l" defTabSz="914298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44" algn="l" defTabSz="914298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893" algn="l" defTabSz="914298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41" algn="l" defTabSz="914298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191" algn="l" defTabSz="914298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3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8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microsoft.com/office/2007/relationships/hdphoto" Target="../media/hdphoto7.wdp"/><Relationship Id="rId3" Type="http://schemas.microsoft.com/office/2007/relationships/hdphoto" Target="../media/hdphoto2.xml"/><Relationship Id="rId7" Type="http://schemas.microsoft.com/office/2007/relationships/hdphoto" Target="../media/hdphoto8.xml"/><Relationship Id="rId12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26.png"/><Relationship Id="rId11" Type="http://schemas.microsoft.com/office/2007/relationships/hdphoto" Target="../media/hdphoto10.xml"/><Relationship Id="rId5" Type="http://schemas.microsoft.com/office/2007/relationships/hdphoto" Target="../media/hdphoto4.xml"/><Relationship Id="rId10" Type="http://schemas.openxmlformats.org/officeDocument/2006/relationships/image" Target="../media/image28.png"/><Relationship Id="rId4" Type="http://schemas.openxmlformats.org/officeDocument/2006/relationships/image" Target="../media/image13.png"/><Relationship Id="rId9" Type="http://schemas.microsoft.com/office/2007/relationships/hdphoto" Target="../media/hdphoto9.xml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13" Type="http://schemas.openxmlformats.org/officeDocument/2006/relationships/image" Target="../media/image29.png"/><Relationship Id="rId3" Type="http://schemas.openxmlformats.org/officeDocument/2006/relationships/image" Target="../media/image11.png"/><Relationship Id="rId7" Type="http://schemas.openxmlformats.org/officeDocument/2006/relationships/image" Target="../media/image16.png"/><Relationship Id="rId12" Type="http://schemas.microsoft.com/office/2007/relationships/hdphoto" Target="../media/hdphoto9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3.xml"/><Relationship Id="rId6" Type="http://schemas.microsoft.com/office/2007/relationships/hdphoto" Target="../media/hdphoto4.xml"/><Relationship Id="rId11" Type="http://schemas.openxmlformats.org/officeDocument/2006/relationships/image" Target="../media/image27.png"/><Relationship Id="rId5" Type="http://schemas.openxmlformats.org/officeDocument/2006/relationships/image" Target="../media/image13.png"/><Relationship Id="rId10" Type="http://schemas.microsoft.com/office/2007/relationships/hdphoto" Target="../media/hdphoto8.xml"/><Relationship Id="rId4" Type="http://schemas.microsoft.com/office/2007/relationships/hdphoto" Target="../media/hdphoto2.xml"/><Relationship Id="rId9" Type="http://schemas.openxmlformats.org/officeDocument/2006/relationships/image" Target="../media/image26.png"/><Relationship Id="rId14" Type="http://schemas.microsoft.com/office/2007/relationships/hdphoto" Target="../media/hdphoto11.wdp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30.png"/><Relationship Id="rId7" Type="http://schemas.microsoft.com/office/2007/relationships/hdphoto" Target="../media/hdphoto1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3.xml"/><Relationship Id="rId6" Type="http://schemas.openxmlformats.org/officeDocument/2006/relationships/image" Target="../media/image32.png"/><Relationship Id="rId11" Type="http://schemas.microsoft.com/office/2007/relationships/hdphoto" Target="../media/hdphoto7.wdp"/><Relationship Id="rId5" Type="http://schemas.openxmlformats.org/officeDocument/2006/relationships/image" Target="../media/image31.png"/><Relationship Id="rId10" Type="http://schemas.openxmlformats.org/officeDocument/2006/relationships/image" Target="../media/image16.png"/><Relationship Id="rId4" Type="http://schemas.microsoft.com/office/2007/relationships/hdphoto" Target="../media/hdphoto12.wdp"/><Relationship Id="rId9" Type="http://schemas.microsoft.com/office/2007/relationships/hdphoto" Target="../media/hdphoto14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3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8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microsoft.com/office/2007/relationships/hdphoto" Target="../media/hdphoto18.xml"/><Relationship Id="rId3" Type="http://schemas.microsoft.com/office/2007/relationships/hdphoto" Target="../media/hdphoto4.xml"/><Relationship Id="rId7" Type="http://schemas.microsoft.com/office/2007/relationships/hdphoto" Target="../media/hdphoto16.xml"/><Relationship Id="rId12" Type="http://schemas.openxmlformats.org/officeDocument/2006/relationships/image" Target="../media/image4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38.png"/><Relationship Id="rId11" Type="http://schemas.microsoft.com/office/2007/relationships/hdphoto" Target="../media/hdphoto17.xml"/><Relationship Id="rId5" Type="http://schemas.microsoft.com/office/2007/relationships/hdphoto" Target="../media/hdphoto15.xml"/><Relationship Id="rId10" Type="http://schemas.openxmlformats.org/officeDocument/2006/relationships/image" Target="../media/image41.png"/><Relationship Id="rId4" Type="http://schemas.openxmlformats.org/officeDocument/2006/relationships/image" Target="../media/image37.png"/><Relationship Id="rId9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3.xml"/><Relationship Id="rId5" Type="http://schemas.openxmlformats.org/officeDocument/2006/relationships/image" Target="../media/image17.jpg"/><Relationship Id="rId4" Type="http://schemas.openxmlformats.org/officeDocument/2006/relationships/image" Target="../media/image44.jp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5.png"/><Relationship Id="rId7" Type="http://schemas.openxmlformats.org/officeDocument/2006/relationships/image" Target="../media/image4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3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microsoft.com/office/2007/relationships/hdphoto" Target="../media/hdphoto19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20.wdp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8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microsoft.com/office/2007/relationships/hdphoto" Target="../media/hdphoto6.xml"/><Relationship Id="rId3" Type="http://schemas.microsoft.com/office/2007/relationships/hdphoto" Target="../media/hdphoto1.xml"/><Relationship Id="rId7" Type="http://schemas.microsoft.com/office/2007/relationships/hdphoto" Target="../media/hdphoto3.xml"/><Relationship Id="rId12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12.png"/><Relationship Id="rId11" Type="http://schemas.microsoft.com/office/2007/relationships/hdphoto" Target="../media/hdphoto5.xml"/><Relationship Id="rId5" Type="http://schemas.microsoft.com/office/2007/relationships/hdphoto" Target="../media/hdphoto2.xml"/><Relationship Id="rId15" Type="http://schemas.microsoft.com/office/2007/relationships/hdphoto" Target="../media/hdphoto7.wdp"/><Relationship Id="rId10" Type="http://schemas.openxmlformats.org/officeDocument/2006/relationships/image" Target="../media/image14.png"/><Relationship Id="rId4" Type="http://schemas.openxmlformats.org/officeDocument/2006/relationships/image" Target="../media/image11.png"/><Relationship Id="rId9" Type="http://schemas.microsoft.com/office/2007/relationships/hdphoto" Target="../media/hdphoto4.xml"/><Relationship Id="rId1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3.xml"/><Relationship Id="rId13" Type="http://schemas.openxmlformats.org/officeDocument/2006/relationships/image" Target="../media/image17.jpg"/><Relationship Id="rId3" Type="http://schemas.openxmlformats.org/officeDocument/2006/relationships/image" Target="../media/image14.png"/><Relationship Id="rId7" Type="http://schemas.openxmlformats.org/officeDocument/2006/relationships/image" Target="../media/image12.png"/><Relationship Id="rId12" Type="http://schemas.microsoft.com/office/2007/relationships/hdphoto" Target="../media/hdphoto4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3.xml"/><Relationship Id="rId6" Type="http://schemas.microsoft.com/office/2007/relationships/hdphoto" Target="../media/hdphoto1.xml"/><Relationship Id="rId11" Type="http://schemas.openxmlformats.org/officeDocument/2006/relationships/image" Target="../media/image13.png"/><Relationship Id="rId5" Type="http://schemas.openxmlformats.org/officeDocument/2006/relationships/image" Target="../media/image10.png"/><Relationship Id="rId10" Type="http://schemas.microsoft.com/office/2007/relationships/hdphoto" Target="../media/hdphoto2.xml"/><Relationship Id="rId4" Type="http://schemas.microsoft.com/office/2007/relationships/hdphoto" Target="../media/hdphoto5.xml"/><Relationship Id="rId9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3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5" Type="http://schemas.openxmlformats.org/officeDocument/2006/relationships/image" Target="../media/image18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/>
          <p:cNvSpPr/>
          <p:nvPr/>
        </p:nvSpPr>
        <p:spPr>
          <a:xfrm>
            <a:off x="-43780" y="1016732"/>
            <a:ext cx="9993560" cy="4824536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9" tIns="45715" rIns="91429" bIns="45715" spcCol="0" rtlCol="0" anchor="ctr"/>
          <a:lstStyle/>
          <a:p>
            <a:pPr algn="ctr"/>
            <a:endParaRPr lang="ko-KR" altLang="en-US" sz="2400" dirty="0">
              <a:solidFill>
                <a:schemeClr val="tx1"/>
              </a:solidFill>
              <a:latin typeface="Impact" pitchFamily="34" charset="0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-264182" y="1412776"/>
            <a:ext cx="10434364" cy="1872208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latin typeface="나눔고딕 ExtraBold" pitchFamily="50" charset="-127"/>
                <a:ea typeface="나눔고딕 ExtraBold" pitchFamily="50" charset="-127"/>
              </a:rPr>
              <a:t>Team BT</a:t>
            </a:r>
            <a:r>
              <a:rPr lang="en-US" altLang="ko-KR" sz="2400" dirty="0" smtClean="0">
                <a:latin typeface="나눔고딕 ExtraBold" pitchFamily="50" charset="-127"/>
                <a:ea typeface="나눔고딕 ExtraBold" pitchFamily="50" charset="-127"/>
              </a:rPr>
              <a:t>(</a:t>
            </a:r>
            <a:r>
              <a:rPr lang="en-US" altLang="ko-KR" sz="2400" dirty="0" err="1" smtClean="0">
                <a:latin typeface="나눔고딕 ExtraBold" pitchFamily="50" charset="-127"/>
                <a:ea typeface="나눔고딕 ExtraBold" pitchFamily="50" charset="-127"/>
              </a:rPr>
              <a:t>burmuda</a:t>
            </a:r>
            <a:r>
              <a:rPr lang="en-US" altLang="ko-KR" sz="2400" dirty="0" smtClean="0">
                <a:latin typeface="나눔고딕 ExtraBold" pitchFamily="50" charset="-127"/>
                <a:ea typeface="나눔고딕 ExtraBold" pitchFamily="50" charset="-127"/>
              </a:rPr>
              <a:t> Triangle)</a:t>
            </a:r>
            <a:r>
              <a:rPr lang="en-US" altLang="ko-KR" dirty="0" smtClean="0">
                <a:latin typeface="나눔고딕 ExtraBold" pitchFamily="50" charset="-127"/>
                <a:ea typeface="나눔고딕 ExtraBold" pitchFamily="50" charset="-127"/>
              </a:rPr>
              <a:t/>
            </a:r>
            <a:br>
              <a:rPr lang="en-US" altLang="ko-KR" dirty="0" smtClean="0">
                <a:latin typeface="나눔고딕 ExtraBold" pitchFamily="50" charset="-127"/>
                <a:ea typeface="나눔고딕 ExtraBold" pitchFamily="50" charset="-127"/>
              </a:rPr>
            </a:br>
            <a:r>
              <a:rPr lang="ko-KR" altLang="en-US" dirty="0" err="1" smtClean="0">
                <a:latin typeface="나눔고딕 ExtraBold" pitchFamily="50" charset="-127"/>
                <a:ea typeface="나눔고딕 ExtraBold" pitchFamily="50" charset="-127"/>
              </a:rPr>
              <a:t>블루투스</a:t>
            </a:r>
            <a:r>
              <a:rPr lang="ko-KR" altLang="en-US" dirty="0" smtClean="0">
                <a:latin typeface="나눔고딕 ExtraBold" pitchFamily="50" charset="-127"/>
                <a:ea typeface="나눔고딕 ExtraBold" pitchFamily="50" charset="-127"/>
              </a:rPr>
              <a:t> 통신 로봇 청소차</a:t>
            </a:r>
            <a:endParaRPr lang="ko-KR" altLang="en-US" dirty="0">
              <a:latin typeface="나눔고딕 ExtraBold" pitchFamily="50" charset="-127"/>
              <a:ea typeface="나눔고딕 ExtraBold" pitchFamily="50" charset="-127"/>
            </a:endParaRPr>
          </a:p>
        </p:txBody>
      </p:sp>
      <p:grpSp>
        <p:nvGrpSpPr>
          <p:cNvPr id="27" name="그룹 26"/>
          <p:cNvGrpSpPr/>
          <p:nvPr/>
        </p:nvGrpSpPr>
        <p:grpSpPr>
          <a:xfrm>
            <a:off x="1696634" y="4761148"/>
            <a:ext cx="6512735" cy="828092"/>
            <a:chOff x="1518593" y="4581128"/>
            <a:chExt cx="6512735" cy="828092"/>
          </a:xfrm>
        </p:grpSpPr>
        <p:sp>
          <p:nvSpPr>
            <p:cNvPr id="4" name="직사각형 3"/>
            <p:cNvSpPr/>
            <p:nvPr/>
          </p:nvSpPr>
          <p:spPr>
            <a:xfrm>
              <a:off x="6390000" y="4581128"/>
              <a:ext cx="1641328" cy="82809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dirty="0" smtClean="0">
                  <a:solidFill>
                    <a:schemeClr val="tx1"/>
                  </a:solidFill>
                  <a:latin typeface="Impact" pitchFamily="34" charset="0"/>
                </a:rPr>
                <a:t>Team BT </a:t>
              </a:r>
              <a:r>
                <a:rPr lang="ko-KR" altLang="en-US" sz="2400" dirty="0">
                  <a:solidFill>
                    <a:schemeClr val="tx1"/>
                  </a:solidFill>
                  <a:latin typeface="Impact" pitchFamily="34" charset="0"/>
                </a:rPr>
                <a:t>조</a:t>
              </a:r>
            </a:p>
          </p:txBody>
        </p:sp>
        <p:pic>
          <p:nvPicPr>
            <p:cNvPr id="19" name="그림 1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756" t="23952" r="49815" b="43085"/>
            <a:stretch/>
          </p:blipFill>
          <p:spPr>
            <a:xfrm>
              <a:off x="2127126" y="4823551"/>
              <a:ext cx="798748" cy="343247"/>
            </a:xfrm>
            <a:prstGeom prst="rect">
              <a:avLst/>
            </a:prstGeom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82" t="8336" r="6135" b="8622"/>
            <a:stretch/>
          </p:blipFill>
          <p:spPr>
            <a:xfrm>
              <a:off x="1518593" y="4726093"/>
              <a:ext cx="564356" cy="538163"/>
            </a:xfrm>
            <a:prstGeom prst="rect">
              <a:avLst/>
            </a:prstGeom>
          </p:spPr>
        </p:pic>
        <p:sp>
          <p:nvSpPr>
            <p:cNvPr id="21" name="직사각형 20"/>
            <p:cNvSpPr/>
            <p:nvPr/>
          </p:nvSpPr>
          <p:spPr>
            <a:xfrm>
              <a:off x="2666746" y="4581128"/>
              <a:ext cx="4086454" cy="82809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  <a:latin typeface="+mn-ea"/>
                </a:rPr>
                <a:t>2016-1</a:t>
              </a:r>
              <a:r>
                <a:rPr lang="ko-KR" altLang="en-US" sz="1600" dirty="0">
                  <a:solidFill>
                    <a:schemeClr val="tx1"/>
                  </a:solidFill>
                  <a:latin typeface="+mn-ea"/>
                </a:rPr>
                <a:t>학기</a:t>
              </a:r>
              <a:r>
                <a:rPr lang="en-US" altLang="ko-KR" sz="1600" dirty="0" smtClean="0">
                  <a:solidFill>
                    <a:schemeClr val="tx1"/>
                  </a:solidFill>
                  <a:latin typeface="+mn-ea"/>
                </a:rPr>
                <a:t>-</a:t>
              </a:r>
              <a:r>
                <a:rPr lang="ko-KR" altLang="en-US" sz="1600" dirty="0" smtClean="0">
                  <a:solidFill>
                    <a:schemeClr val="tx1"/>
                  </a:solidFill>
                  <a:latin typeface="+mn-ea"/>
                </a:rPr>
                <a:t>종합설계프로젝트</a:t>
              </a:r>
              <a:r>
                <a:rPr lang="en-US" altLang="ko-KR" sz="1600" dirty="0" smtClean="0">
                  <a:solidFill>
                    <a:schemeClr val="tx1"/>
                  </a:solidFill>
                  <a:latin typeface="+mn-ea"/>
                </a:rPr>
                <a:t>2</a:t>
              </a:r>
              <a:endParaRPr lang="ko-KR" altLang="en-US" sz="1600" dirty="0">
                <a:solidFill>
                  <a:schemeClr val="tx1"/>
                </a:solidFill>
                <a:latin typeface="+mn-ea"/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9641" y="3410125"/>
            <a:ext cx="1826717" cy="1370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843872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6105128" y="93732"/>
            <a:ext cx="3800872" cy="670972"/>
          </a:xfrm>
          <a:prstGeom prst="rect">
            <a:avLst/>
          </a:prstGeom>
          <a:gradFill>
            <a:gsLst>
              <a:gs pos="27000">
                <a:srgbClr val="E1E8F6"/>
              </a:gs>
              <a:gs pos="0">
                <a:schemeClr val="accent1">
                  <a:tint val="44500"/>
                  <a:satMod val="160000"/>
                </a:schemeClr>
              </a:gs>
              <a:gs pos="95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9" tIns="45715" rIns="91429" bIns="45715" rtlCol="0" anchor="ctr"/>
          <a:lstStyle/>
          <a:p>
            <a:pPr algn="ctr"/>
            <a:r>
              <a:rPr lang="en-US" altLang="ko-KR" sz="3200" dirty="0" smtClean="0">
                <a:solidFill>
                  <a:prstClr val="white">
                    <a:lumMod val="50000"/>
                  </a:prstClr>
                </a:solidFill>
                <a:latin typeface="Impact" pitchFamily="34" charset="0"/>
              </a:rPr>
              <a:t>Completion</a:t>
            </a:r>
            <a:endParaRPr lang="en-US" altLang="ko-KR" sz="3200" dirty="0">
              <a:solidFill>
                <a:prstClr val="white">
                  <a:lumMod val="50000"/>
                </a:prst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cxnSp>
        <p:nvCxnSpPr>
          <p:cNvPr id="21" name="꺾인 연결선 20"/>
          <p:cNvCxnSpPr/>
          <p:nvPr/>
        </p:nvCxnSpPr>
        <p:spPr>
          <a:xfrm flipV="1">
            <a:off x="0" y="93732"/>
            <a:ext cx="9906000" cy="670972"/>
          </a:xfrm>
          <a:prstGeom prst="bentConnector3">
            <a:avLst>
              <a:gd name="adj1" fmla="val 61489"/>
            </a:avLst>
          </a:prstGeom>
          <a:ln w="25400" cmpd="sng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/>
          <p:cNvSpPr/>
          <p:nvPr/>
        </p:nvSpPr>
        <p:spPr>
          <a:xfrm>
            <a:off x="926114" y="182998"/>
            <a:ext cx="3893993" cy="492432"/>
          </a:xfrm>
          <a:prstGeom prst="rect">
            <a:avLst/>
          </a:prstGeom>
        </p:spPr>
        <p:txBody>
          <a:bodyPr wrap="none" lIns="91429" tIns="45715" rIns="91429" bIns="45715">
            <a:spAutoFit/>
          </a:bodyPr>
          <a:lstStyle/>
          <a:p>
            <a:r>
              <a:rPr lang="ko-KR" altLang="en-US" sz="2600" b="1" dirty="0" smtClean="0">
                <a:solidFill>
                  <a:prstClr val="black">
                    <a:lumMod val="95000"/>
                    <a:lumOff val="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  <a:cs typeface="Arial" charset="0"/>
              </a:rPr>
              <a:t>청소차 프레임 </a:t>
            </a:r>
            <a:r>
              <a:rPr lang="en-US" altLang="ko-KR" sz="2600" b="1" dirty="0" smtClean="0">
                <a:solidFill>
                  <a:prstClr val="black">
                    <a:lumMod val="95000"/>
                    <a:lumOff val="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  <a:cs typeface="Arial" charset="0"/>
              </a:rPr>
              <a:t>TEST CODE</a:t>
            </a:r>
            <a:endParaRPr lang="ko-KR" altLang="ko-KR" sz="14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charset="0"/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2"/>
          <a:srcRect l="55522" t="52222" r="42408" b="42178"/>
          <a:stretch/>
        </p:blipFill>
        <p:spPr>
          <a:xfrm>
            <a:off x="169010" y="93732"/>
            <a:ext cx="648073" cy="576064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3018253" y="1046999"/>
            <a:ext cx="4451754" cy="5600454"/>
            <a:chOff x="3224808" y="972274"/>
            <a:chExt cx="4451754" cy="5600454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0424"/>
            <a:stretch/>
          </p:blipFill>
          <p:spPr>
            <a:xfrm>
              <a:off x="3224808" y="972274"/>
              <a:ext cx="3456384" cy="5600454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  <p:sp>
          <p:nvSpPr>
            <p:cNvPr id="13" name="직사각형 12"/>
            <p:cNvSpPr/>
            <p:nvPr/>
          </p:nvSpPr>
          <p:spPr>
            <a:xfrm>
              <a:off x="5271497" y="3534539"/>
              <a:ext cx="2405065" cy="62689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0" dirty="0" smtClean="0">
                  <a:solidFill>
                    <a:prstClr val="black"/>
                  </a:solidFill>
                  <a:latin typeface="나눔고딕 ExtraBold" pitchFamily="50" charset="-127"/>
                  <a:ea typeface="나눔고딕 ExtraBold" pitchFamily="50" charset="-127"/>
                </a:rPr>
                <a:t>변수선언</a:t>
              </a:r>
              <a:endParaRPr lang="en-US" altLang="ko-KR" sz="4000" dirty="0">
                <a:solidFill>
                  <a:prstClr val="black"/>
                </a:solidFill>
                <a:latin typeface="나눔고딕 ExtraBold" pitchFamily="50" charset="-127"/>
                <a:ea typeface="나눔고딕 ExtraBold" pitchFamily="50" charset="-127"/>
              </a:endParaRPr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3029404" y="1046999"/>
            <a:ext cx="4469639" cy="5600454"/>
            <a:chOff x="3206473" y="972274"/>
            <a:chExt cx="4469639" cy="5600454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5059"/>
            <a:stretch/>
          </p:blipFill>
          <p:spPr>
            <a:xfrm>
              <a:off x="3206473" y="972274"/>
              <a:ext cx="3471335" cy="5600454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  <p:sp>
          <p:nvSpPr>
            <p:cNvPr id="16" name="직사각형 15"/>
            <p:cNvSpPr/>
            <p:nvPr/>
          </p:nvSpPr>
          <p:spPr>
            <a:xfrm>
              <a:off x="5271047" y="3534539"/>
              <a:ext cx="2405065" cy="62689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4000" dirty="0" smtClean="0">
                  <a:solidFill>
                    <a:prstClr val="black"/>
                  </a:solidFill>
                  <a:latin typeface="나눔고딕 ExtraBold" pitchFamily="50" charset="-127"/>
                  <a:ea typeface="나눔고딕 ExtraBold" pitchFamily="50" charset="-127"/>
                </a:rPr>
                <a:t>SET UP</a:t>
              </a:r>
              <a:endParaRPr lang="en-US" altLang="ko-KR" sz="4000" dirty="0">
                <a:solidFill>
                  <a:prstClr val="black"/>
                </a:solidFill>
                <a:latin typeface="나눔고딕 ExtraBold" pitchFamily="50" charset="-127"/>
                <a:ea typeface="나눔고딕 ExtraBold" pitchFamily="50" charset="-127"/>
              </a:endParaRPr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3018253" y="1046999"/>
            <a:ext cx="4501124" cy="5600454"/>
            <a:chOff x="3186139" y="976815"/>
            <a:chExt cx="4501124" cy="5600454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9551"/>
            <a:stretch/>
          </p:blipFill>
          <p:spPr>
            <a:xfrm>
              <a:off x="3186139" y="976815"/>
              <a:ext cx="3474720" cy="5600454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  <p:sp>
          <p:nvSpPr>
            <p:cNvPr id="19" name="직사각형 18"/>
            <p:cNvSpPr/>
            <p:nvPr/>
          </p:nvSpPr>
          <p:spPr>
            <a:xfrm>
              <a:off x="5282198" y="3534539"/>
              <a:ext cx="2405065" cy="62689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4000" dirty="0" smtClean="0">
                  <a:solidFill>
                    <a:prstClr val="black"/>
                  </a:solidFill>
                  <a:latin typeface="나눔고딕 ExtraBold" pitchFamily="50" charset="-127"/>
                  <a:ea typeface="나눔고딕 ExtraBold" pitchFamily="50" charset="-127"/>
                </a:rPr>
                <a:t>loop</a:t>
              </a:r>
              <a:endParaRPr lang="en-US" altLang="ko-KR" sz="4000" dirty="0">
                <a:solidFill>
                  <a:prstClr val="black"/>
                </a:solidFill>
                <a:latin typeface="나눔고딕 ExtraBold" pitchFamily="50" charset="-127"/>
                <a:ea typeface="나눔고딕 ExtraBold" pitchFamily="50" charset="-127"/>
              </a:endParaRPr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3029404" y="1046999"/>
            <a:ext cx="4497786" cy="5604995"/>
            <a:chOff x="3189477" y="976814"/>
            <a:chExt cx="4497786" cy="5604995"/>
          </a:xfrm>
        </p:grpSpPr>
        <p:pic>
          <p:nvPicPr>
            <p:cNvPr id="22" name="그림 21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8543"/>
            <a:stretch/>
          </p:blipFill>
          <p:spPr>
            <a:xfrm>
              <a:off x="3189477" y="976814"/>
              <a:ext cx="3471381" cy="5604995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  <p:sp>
          <p:nvSpPr>
            <p:cNvPr id="23" name="직사각형 22"/>
            <p:cNvSpPr/>
            <p:nvPr/>
          </p:nvSpPr>
          <p:spPr>
            <a:xfrm>
              <a:off x="5282198" y="3547540"/>
              <a:ext cx="2405065" cy="62689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4000" dirty="0" err="1" smtClean="0">
                  <a:solidFill>
                    <a:prstClr val="black"/>
                  </a:solidFill>
                  <a:latin typeface="나눔고딕 ExtraBold" pitchFamily="50" charset="-127"/>
                  <a:ea typeface="나눔고딕 ExtraBold" pitchFamily="50" charset="-127"/>
                </a:rPr>
                <a:t>Go&amp;Back</a:t>
              </a:r>
              <a:endParaRPr lang="en-US" altLang="ko-KR" sz="4000" dirty="0">
                <a:solidFill>
                  <a:prstClr val="black"/>
                </a:solidFill>
                <a:latin typeface="나눔고딕 ExtraBold" pitchFamily="50" charset="-127"/>
                <a:ea typeface="나눔고딕 ExtraBold" pitchFamily="50" charset="-127"/>
              </a:endParaRPr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3029404" y="1046998"/>
            <a:ext cx="4504894" cy="5600455"/>
            <a:chOff x="3175144" y="972273"/>
            <a:chExt cx="4504894" cy="5600455"/>
          </a:xfrm>
        </p:grpSpPr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175144" y="972273"/>
              <a:ext cx="3485714" cy="5600455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  <p:sp>
          <p:nvSpPr>
            <p:cNvPr id="26" name="직사각형 25"/>
            <p:cNvSpPr/>
            <p:nvPr/>
          </p:nvSpPr>
          <p:spPr>
            <a:xfrm>
              <a:off x="5274973" y="3551941"/>
              <a:ext cx="2405065" cy="62689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4000" dirty="0" smtClean="0">
                  <a:solidFill>
                    <a:prstClr val="black"/>
                  </a:solidFill>
                  <a:latin typeface="나눔고딕 ExtraBold" pitchFamily="50" charset="-127"/>
                  <a:ea typeface="나눔고딕 ExtraBold" pitchFamily="50" charset="-127"/>
                </a:rPr>
                <a:t>STOP&amp;RT</a:t>
              </a:r>
              <a:endParaRPr lang="en-US" altLang="ko-KR" sz="4000" dirty="0">
                <a:solidFill>
                  <a:prstClr val="black"/>
                </a:solidFill>
                <a:latin typeface="나눔고딕 ExtraBold" pitchFamily="50" charset="-127"/>
                <a:ea typeface="나눔고딕 ExtraBold" pitchFamily="50" charset="-127"/>
              </a:endParaRPr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3060483" y="1042457"/>
            <a:ext cx="4473815" cy="5600456"/>
            <a:chOff x="3198821" y="972272"/>
            <a:chExt cx="4473815" cy="5600456"/>
          </a:xfrm>
        </p:grpSpPr>
        <p:pic>
          <p:nvPicPr>
            <p:cNvPr id="27" name="그림 26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553" r="53885"/>
            <a:stretch/>
          </p:blipFill>
          <p:spPr>
            <a:xfrm>
              <a:off x="3198821" y="972272"/>
              <a:ext cx="3462037" cy="5600456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  <p:sp>
          <p:nvSpPr>
            <p:cNvPr id="29" name="직사각형 28"/>
            <p:cNvSpPr/>
            <p:nvPr/>
          </p:nvSpPr>
          <p:spPr>
            <a:xfrm>
              <a:off x="5267571" y="3556342"/>
              <a:ext cx="2405065" cy="62689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4000" b="1" dirty="0" smtClean="0">
                  <a:solidFill>
                    <a:prstClr val="black"/>
                  </a:solidFill>
                  <a:latin typeface="나눔고딕 ExtraBold" pitchFamily="50" charset="-127"/>
                  <a:ea typeface="나눔고딕 ExtraBold" pitchFamily="50" charset="-127"/>
                </a:rPr>
                <a:t>LT</a:t>
              </a:r>
              <a:endParaRPr lang="en-US" altLang="ko-KR" sz="4000" b="1" dirty="0">
                <a:solidFill>
                  <a:prstClr val="black"/>
                </a:solidFill>
                <a:latin typeface="나눔고딕 ExtraBold" pitchFamily="50" charset="-127"/>
                <a:ea typeface="나눔고딕 ExtraBold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74815818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">
              <a:srgbClr val="F0F4FB"/>
            </a:gs>
            <a:gs pos="50000">
              <a:srgbClr val="E1E8F6"/>
            </a:gs>
            <a:gs pos="95000">
              <a:schemeClr val="bg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1381404" y="2852936"/>
            <a:ext cx="7143194" cy="1152128"/>
            <a:chOff x="488504" y="1806536"/>
            <a:chExt cx="4464496" cy="720080"/>
          </a:xfrm>
        </p:grpSpPr>
        <p:sp>
          <p:nvSpPr>
            <p:cNvPr id="5" name="직사각형 4"/>
            <p:cNvSpPr/>
            <p:nvPr/>
          </p:nvSpPr>
          <p:spPr>
            <a:xfrm>
              <a:off x="488504" y="1806536"/>
              <a:ext cx="720080" cy="7200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4000">
                <a:solidFill>
                  <a:prstClr val="white"/>
                </a:solidFill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1280592" y="1806536"/>
              <a:ext cx="3672408" cy="7200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4000" dirty="0" smtClean="0">
                  <a:solidFill>
                    <a:prstClr val="black"/>
                  </a:solidFill>
                  <a:latin typeface="나눔고딕 ExtraBold" pitchFamily="50" charset="-127"/>
                  <a:ea typeface="나눔고딕 ExtraBold" pitchFamily="50" charset="-127"/>
                </a:rPr>
                <a:t>Progress</a:t>
              </a:r>
              <a:endParaRPr lang="en-US" altLang="ko-KR" sz="4000" dirty="0">
                <a:solidFill>
                  <a:prstClr val="black"/>
                </a:solidFill>
                <a:latin typeface="나눔고딕 ExtraBold" pitchFamily="50" charset="-127"/>
                <a:ea typeface="나눔고딕 ExtraBold" pitchFamily="50" charset="-127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53686" t="66470" r="41326" b="23848"/>
          <a:stretch/>
        </p:blipFill>
        <p:spPr>
          <a:xfrm>
            <a:off x="1439122" y="3018971"/>
            <a:ext cx="907132" cy="827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940428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/>
          </p:nvPr>
        </p:nvGraphicFramePr>
        <p:xfrm>
          <a:off x="24340" y="19968"/>
          <a:ext cx="9881659" cy="6838034"/>
        </p:xfrm>
        <a:graphic>
          <a:graphicData uri="http://schemas.openxmlformats.org/drawingml/2006/table">
            <a:tbl>
              <a:tblPr firstRow="1" bandRow="1">
                <a:tableStyleId>{35758FB7-9AC5-4552-8A53-C91805E547FA}</a:tableStyleId>
              </a:tblPr>
              <a:tblGrid>
                <a:gridCol w="2959142"/>
                <a:gridCol w="3352414"/>
                <a:gridCol w="3570103"/>
              </a:tblGrid>
              <a:tr h="8603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주요 부품</a:t>
                      </a:r>
                      <a:endParaRPr lang="en-US" altLang="ko-KR" dirty="0" smtClean="0"/>
                    </a:p>
                    <a:p>
                      <a:pPr algn="ctr" latinLnBrk="1"/>
                      <a:r>
                        <a:rPr lang="ko-KR" altLang="en-US" dirty="0" smtClean="0"/>
                        <a:t>이미지</a:t>
                      </a:r>
                      <a:endParaRPr lang="ko-KR" altLang="en-US" dirty="0"/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제품명</a:t>
                      </a:r>
                      <a:endParaRPr lang="ko-KR" altLang="en-US" dirty="0"/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결과물</a:t>
                      </a:r>
                      <a:endParaRPr lang="ko-KR" altLang="en-US" dirty="0"/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</a:tr>
              <a:tr h="1195535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 smtClean="0"/>
                        <a:t>블루투스</a:t>
                      </a:r>
                      <a:r>
                        <a:rPr lang="ko-KR" altLang="en-US" b="1" dirty="0" smtClean="0"/>
                        <a:t> 모듈</a:t>
                      </a:r>
                      <a:endParaRPr lang="ko-KR" altLang="en-US" b="1" dirty="0"/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 rowSpan="5">
                  <a:txBody>
                    <a:bodyPr/>
                    <a:lstStyle/>
                    <a:p>
                      <a:pPr algn="ctr" latinLnBrk="1"/>
                      <a:endParaRPr lang="en-US" altLang="ko-KR" dirty="0" smtClean="0"/>
                    </a:p>
                    <a:p>
                      <a:pPr algn="ctr" latinLnBrk="1"/>
                      <a:endParaRPr lang="en-US" altLang="ko-KR" dirty="0" smtClean="0"/>
                    </a:p>
                    <a:p>
                      <a:pPr algn="ctr" latinLnBrk="1"/>
                      <a:endParaRPr lang="en-US" altLang="ko-KR" dirty="0" smtClean="0"/>
                    </a:p>
                    <a:p>
                      <a:pPr algn="ctr" latinLnBrk="1"/>
                      <a:endParaRPr lang="en-US" altLang="ko-KR" dirty="0" smtClean="0"/>
                    </a:p>
                    <a:p>
                      <a:pPr algn="ctr" latinLnBrk="1"/>
                      <a:endParaRPr lang="en-US" altLang="ko-KR" dirty="0" smtClean="0"/>
                    </a:p>
                    <a:p>
                      <a:pPr algn="ctr" latinLnBrk="1"/>
                      <a:endParaRPr lang="en-US" altLang="ko-KR" dirty="0" smtClean="0"/>
                    </a:p>
                    <a:p>
                      <a:pPr algn="ctr" latinLnBrk="1"/>
                      <a:endParaRPr lang="en-US" altLang="ko-KR" dirty="0" smtClean="0"/>
                    </a:p>
                    <a:p>
                      <a:pPr algn="ctr" latinLnBrk="1"/>
                      <a:r>
                        <a:rPr lang="ko-KR" altLang="en-US" b="1" dirty="0" smtClean="0"/>
                        <a:t>조이스틱</a:t>
                      </a:r>
                      <a:endParaRPr lang="en-US" altLang="ko-KR" b="1" dirty="0" smtClean="0"/>
                    </a:p>
                    <a:p>
                      <a:pPr algn="ctr" latinLnBrk="1"/>
                      <a:r>
                        <a:rPr lang="en-US" altLang="ko-KR" b="1" dirty="0" smtClean="0"/>
                        <a:t>(</a:t>
                      </a:r>
                      <a:r>
                        <a:rPr lang="ko-KR" altLang="en-US" b="1" dirty="0" smtClean="0"/>
                        <a:t>컨트롤러</a:t>
                      </a:r>
                      <a:r>
                        <a:rPr lang="en-US" altLang="ko-KR" b="1" dirty="0" smtClean="0"/>
                        <a:t>)</a:t>
                      </a:r>
                      <a:endParaRPr lang="ko-KR" altLang="en-US" b="1" dirty="0"/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</a:tr>
              <a:tr h="1195535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/>
                        <a:t>Push</a:t>
                      </a:r>
                      <a:r>
                        <a:rPr lang="en-US" altLang="ko-KR" b="1" baseline="0" dirty="0" smtClean="0"/>
                        <a:t> </a:t>
                      </a:r>
                      <a:r>
                        <a:rPr lang="ko-KR" altLang="en-US" b="1" baseline="0" dirty="0" smtClean="0"/>
                        <a:t>버튼</a:t>
                      </a:r>
                      <a:endParaRPr lang="ko-KR" altLang="en-US" b="1" dirty="0"/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</a:tr>
              <a:tr h="1195535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조이스틱 모듈</a:t>
                      </a:r>
                      <a:endParaRPr lang="ko-KR" altLang="en-US" b="1" dirty="0"/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</a:tr>
              <a:tr h="1195535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 smtClean="0"/>
                        <a:t>브레드</a:t>
                      </a:r>
                      <a:r>
                        <a:rPr lang="ko-KR" altLang="en-US" b="1" dirty="0" smtClean="0"/>
                        <a:t> 보드</a:t>
                      </a:r>
                      <a:endParaRPr lang="ko-KR" altLang="en-US" b="1" dirty="0"/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</a:tr>
              <a:tr h="1195535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/>
                        <a:t>Arduino</a:t>
                      </a:r>
                      <a:endParaRPr lang="ko-KR" altLang="en-US" b="1" dirty="0"/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081" y="5661248"/>
            <a:ext cx="1378119" cy="13781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6" descr="http://mechasolution.com/shop/data/goods/1451186247286s0.png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852081" y="4455699"/>
            <a:ext cx="1205549" cy="1205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7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7609" b="98913" l="201" r="100000">
                        <a14:foregroundMark x1="76908" y1="26812" x2="76908" y2="26812"/>
                        <a14:foregroundMark x1="76305" y1="43841" x2="88755" y2="11594"/>
                        <a14:foregroundMark x1="67269" y1="48551" x2="78916" y2="53986"/>
                        <a14:foregroundMark x1="79317" y1="61232" x2="90361" y2="50362"/>
                        <a14:foregroundMark x1="60843" y1="49275" x2="66867" y2="35870"/>
                        <a14:foregroundMark x1="89357" y1="34058" x2="94378" y2="420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781" y="1982894"/>
            <a:ext cx="2250717" cy="12473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4" descr="http://mechasolution.com/shop/data/goods/1383396508125s0.jpg"/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6154" b="95385" l="3077" r="9692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296" y="3230279"/>
            <a:ext cx="1303117" cy="1303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3526" b="97436" l="4640" r="96056">
                        <a14:foregroundMark x1="11369" y1="50641" x2="8353" y2="45513"/>
                        <a14:foregroundMark x1="37587" y1="27244" x2="64037" y2="7692"/>
                        <a14:foregroundMark x1="61485" y1="8013" x2="64269" y2="3846"/>
                        <a14:foregroundMark x1="64733" y1="5128" x2="55220" y2="9295"/>
                        <a14:foregroundMark x1="50580" y1="12500" x2="35267" y2="25000"/>
                        <a14:foregroundMark x1="50580" y1="39744" x2="50580" y2="397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9144" y="1741523"/>
            <a:ext cx="3779124" cy="27356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2" descr="http://i01.i.aliimg.com/wsphoto/v0/1316591261/5PCS-HC-06-Bluetooth-serial-pass-through-module-wireless-serial-communication-from-machine-Wireless-HC06-Bluetooth.jpg"/>
          <p:cNvPicPr>
            <a:picLocks noGrp="1" noChangeAspect="1" noChangeArrowheads="1"/>
          </p:cNvPicPr>
          <p:nvPr>
            <p:ph idx="1"/>
          </p:nvPr>
        </p:nvPicPr>
        <p:blipFill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586" y="855042"/>
            <a:ext cx="1500614" cy="1500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8891882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6105128" y="93732"/>
            <a:ext cx="3800872" cy="670972"/>
          </a:xfrm>
          <a:prstGeom prst="rect">
            <a:avLst/>
          </a:prstGeom>
          <a:gradFill>
            <a:gsLst>
              <a:gs pos="27000">
                <a:srgbClr val="E1E8F6"/>
              </a:gs>
              <a:gs pos="0">
                <a:schemeClr val="accent1">
                  <a:tint val="44500"/>
                  <a:satMod val="160000"/>
                </a:schemeClr>
              </a:gs>
              <a:gs pos="95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9" tIns="45715" rIns="91429" bIns="45715" rtlCol="0" anchor="ctr"/>
          <a:lstStyle/>
          <a:p>
            <a:pPr algn="ctr"/>
            <a:r>
              <a:rPr lang="en-US" altLang="ko-KR" sz="3200" dirty="0" smtClean="0">
                <a:solidFill>
                  <a:prstClr val="white">
                    <a:lumMod val="50000"/>
                  </a:prstClr>
                </a:solidFill>
                <a:latin typeface="Impact" pitchFamily="34" charset="0"/>
              </a:rPr>
              <a:t>Progress</a:t>
            </a:r>
            <a:endParaRPr lang="en-US" altLang="ko-KR" sz="3200" dirty="0">
              <a:solidFill>
                <a:prstClr val="white">
                  <a:lumMod val="50000"/>
                </a:prst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cxnSp>
        <p:nvCxnSpPr>
          <p:cNvPr id="21" name="꺾인 연결선 20"/>
          <p:cNvCxnSpPr/>
          <p:nvPr/>
        </p:nvCxnSpPr>
        <p:spPr>
          <a:xfrm flipV="1">
            <a:off x="0" y="93732"/>
            <a:ext cx="9906000" cy="670972"/>
          </a:xfrm>
          <a:prstGeom prst="bentConnector3">
            <a:avLst>
              <a:gd name="adj1" fmla="val 61489"/>
            </a:avLst>
          </a:prstGeom>
          <a:ln w="25400" cmpd="sng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/>
          <p:cNvSpPr/>
          <p:nvPr/>
        </p:nvSpPr>
        <p:spPr>
          <a:xfrm>
            <a:off x="926114" y="182998"/>
            <a:ext cx="2255724" cy="492432"/>
          </a:xfrm>
          <a:prstGeom prst="rect">
            <a:avLst/>
          </a:prstGeom>
        </p:spPr>
        <p:txBody>
          <a:bodyPr wrap="none" lIns="91429" tIns="45715" rIns="91429" bIns="45715">
            <a:spAutoFit/>
          </a:bodyPr>
          <a:lstStyle/>
          <a:p>
            <a:r>
              <a:rPr lang="ko-KR" altLang="en-US" sz="2600" b="1" dirty="0" smtClean="0">
                <a:solidFill>
                  <a:prstClr val="black">
                    <a:lumMod val="95000"/>
                    <a:lumOff val="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  <a:cs typeface="Arial" charset="0"/>
              </a:rPr>
              <a:t>컨트롤러 제작</a:t>
            </a:r>
            <a:endParaRPr lang="ko-KR" altLang="ko-KR" sz="14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charset="0"/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2"/>
          <a:srcRect l="55522" t="52222" r="42408" b="42178"/>
          <a:stretch/>
        </p:blipFill>
        <p:spPr>
          <a:xfrm>
            <a:off x="169010" y="93732"/>
            <a:ext cx="648073" cy="576064"/>
          </a:xfrm>
          <a:prstGeom prst="rect">
            <a:avLst/>
          </a:prstGeom>
        </p:spPr>
      </p:pic>
      <p:sp>
        <p:nvSpPr>
          <p:cNvPr id="37" name="갈매기형 수장 36"/>
          <p:cNvSpPr/>
          <p:nvPr/>
        </p:nvSpPr>
        <p:spPr>
          <a:xfrm>
            <a:off x="1" y="1243493"/>
            <a:ext cx="2207194" cy="1133483"/>
          </a:xfrm>
          <a:prstGeom prst="chevron">
            <a:avLst/>
          </a:prstGeom>
          <a:gradFill>
            <a:gsLst>
              <a:gs pos="0">
                <a:srgbClr val="E1E8F6"/>
              </a:gs>
              <a:gs pos="95000">
                <a:schemeClr val="bg1"/>
              </a:gs>
              <a:gs pos="30000">
                <a:schemeClr val="accent1">
                  <a:tint val="44500"/>
                  <a:satMod val="160000"/>
                </a:schemeClr>
              </a:gs>
            </a:gsLst>
            <a:lin ang="5400000" scaled="0"/>
          </a:gradFill>
          <a:ln w="12700">
            <a:solidFill>
              <a:schemeClr val="bg1">
                <a:lumMod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pc="-100" dirty="0" smtClean="0">
              <a:solidFill>
                <a:prstClr val="black"/>
              </a:solidFill>
            </a:endParaRPr>
          </a:p>
        </p:txBody>
      </p:sp>
      <p:sp>
        <p:nvSpPr>
          <p:cNvPr id="27" name="갈매기형 수장 26"/>
          <p:cNvSpPr/>
          <p:nvPr/>
        </p:nvSpPr>
        <p:spPr>
          <a:xfrm>
            <a:off x="2107147" y="1234170"/>
            <a:ext cx="2009978" cy="1152128"/>
          </a:xfrm>
          <a:prstGeom prst="chevron">
            <a:avLst/>
          </a:prstGeom>
          <a:gradFill>
            <a:gsLst>
              <a:gs pos="0">
                <a:srgbClr val="E1E8F6"/>
              </a:gs>
              <a:gs pos="95000">
                <a:schemeClr val="bg1"/>
              </a:gs>
              <a:gs pos="30000">
                <a:schemeClr val="accent1">
                  <a:tint val="44500"/>
                  <a:satMod val="160000"/>
                </a:schemeClr>
              </a:gs>
            </a:gsLst>
            <a:lin ang="5400000" scaled="0"/>
          </a:gradFill>
          <a:ln w="12700">
            <a:solidFill>
              <a:schemeClr val="bg1">
                <a:lumMod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pc="-100" dirty="0" smtClean="0">
              <a:solidFill>
                <a:prstClr val="black"/>
              </a:solidFill>
            </a:endParaRPr>
          </a:p>
        </p:txBody>
      </p:sp>
      <p:sp>
        <p:nvSpPr>
          <p:cNvPr id="38" name="갈매기형 수장 37"/>
          <p:cNvSpPr/>
          <p:nvPr/>
        </p:nvSpPr>
        <p:spPr>
          <a:xfrm>
            <a:off x="4017077" y="1238233"/>
            <a:ext cx="2009978" cy="1152128"/>
          </a:xfrm>
          <a:prstGeom prst="chevron">
            <a:avLst/>
          </a:prstGeom>
          <a:gradFill>
            <a:gsLst>
              <a:gs pos="0">
                <a:srgbClr val="E1E8F6"/>
              </a:gs>
              <a:gs pos="95000">
                <a:schemeClr val="bg1"/>
              </a:gs>
              <a:gs pos="30000">
                <a:schemeClr val="accent1">
                  <a:tint val="44500"/>
                  <a:satMod val="160000"/>
                </a:schemeClr>
              </a:gs>
            </a:gsLst>
            <a:lin ang="5400000" scaled="0"/>
          </a:gradFill>
          <a:ln w="12700">
            <a:solidFill>
              <a:schemeClr val="bg1">
                <a:lumMod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pc="-100" dirty="0" smtClean="0">
              <a:solidFill>
                <a:prstClr val="black"/>
              </a:solidFill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7836937" y="1252747"/>
            <a:ext cx="2009978" cy="1152128"/>
            <a:chOff x="7836937" y="1252747"/>
            <a:chExt cx="2009978" cy="1152128"/>
          </a:xfrm>
        </p:grpSpPr>
        <p:sp>
          <p:nvSpPr>
            <p:cNvPr id="48" name="갈매기형 수장 47"/>
            <p:cNvSpPr/>
            <p:nvPr/>
          </p:nvSpPr>
          <p:spPr>
            <a:xfrm>
              <a:off x="7836937" y="1252747"/>
              <a:ext cx="2009978" cy="1152128"/>
            </a:xfrm>
            <a:prstGeom prst="chevron">
              <a:avLst/>
            </a:prstGeom>
            <a:gradFill>
              <a:gsLst>
                <a:gs pos="0">
                  <a:srgbClr val="E1E8F6"/>
                </a:gs>
                <a:gs pos="95000">
                  <a:schemeClr val="bg1"/>
                </a:gs>
                <a:gs pos="30000">
                  <a:schemeClr val="accent1">
                    <a:tint val="44500"/>
                    <a:satMod val="160000"/>
                  </a:schemeClr>
                </a:gs>
              </a:gsLst>
              <a:lin ang="5400000" scaled="0"/>
            </a:gradFill>
            <a:ln w="12700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 spc="-100" dirty="0" smtClean="0">
                <a:solidFill>
                  <a:prstClr val="black"/>
                </a:solidFill>
              </a:endParaRPr>
            </a:p>
          </p:txBody>
        </p:sp>
        <p:pic>
          <p:nvPicPr>
            <p:cNvPr id="50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87217" y="1483793"/>
              <a:ext cx="792088" cy="792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7" name="그룹 6"/>
          <p:cNvGrpSpPr/>
          <p:nvPr/>
        </p:nvGrpSpPr>
        <p:grpSpPr>
          <a:xfrm>
            <a:off x="5927007" y="1230976"/>
            <a:ext cx="2009978" cy="1152128"/>
            <a:chOff x="5927007" y="1230976"/>
            <a:chExt cx="2009978" cy="1152128"/>
          </a:xfrm>
        </p:grpSpPr>
        <p:sp>
          <p:nvSpPr>
            <p:cNvPr id="45" name="갈매기형 수장 44"/>
            <p:cNvSpPr/>
            <p:nvPr/>
          </p:nvSpPr>
          <p:spPr>
            <a:xfrm>
              <a:off x="5927007" y="1230976"/>
              <a:ext cx="2009978" cy="1152128"/>
            </a:xfrm>
            <a:prstGeom prst="chevron">
              <a:avLst/>
            </a:prstGeom>
            <a:gradFill>
              <a:gsLst>
                <a:gs pos="0">
                  <a:srgbClr val="E1E8F6"/>
                </a:gs>
                <a:gs pos="95000">
                  <a:schemeClr val="bg1"/>
                </a:gs>
                <a:gs pos="30000">
                  <a:schemeClr val="accent1">
                    <a:tint val="44500"/>
                    <a:satMod val="160000"/>
                  </a:schemeClr>
                </a:gs>
              </a:gsLst>
              <a:lin ang="5400000" scaled="0"/>
            </a:gradFill>
            <a:ln w="12700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 spc="-100" dirty="0" smtClean="0">
                <a:solidFill>
                  <a:prstClr val="black"/>
                </a:solidFill>
              </a:endParaRPr>
            </a:p>
          </p:txBody>
        </p:sp>
        <p:pic>
          <p:nvPicPr>
            <p:cNvPr id="51" name="Picture 6" descr="http://mechasolution.com/shop/data/goods/1451186247286s0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93641" y="1450836"/>
              <a:ext cx="787532" cy="7875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3" name="Picture 2" descr="http://i01.i.aliimg.com/wsphoto/v0/1316591261/5PCS-HC-06-Bluetooth-serial-pass-through-module-wireless-serial-communication-from-machine-Wireless-HC06-Bluetooth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272" y="1145328"/>
            <a:ext cx="1500614" cy="1500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7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7609" b="98913" l="201" r="100000">
                        <a14:foregroundMark x1="76908" y1="26812" x2="76908" y2="26812"/>
                        <a14:foregroundMark x1="76305" y1="43841" x2="88755" y2="11594"/>
                        <a14:foregroundMark x1="67269" y1="48551" x2="78916" y2="53986"/>
                        <a14:foregroundMark x1="79317" y1="61232" x2="90361" y2="50362"/>
                        <a14:foregroundMark x1="60843" y1="49275" x2="66867" y2="35870"/>
                        <a14:foregroundMark x1="89357" y1="34058" x2="94378" y2="420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7839" y="1474894"/>
            <a:ext cx="1235602" cy="6847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4" descr="http://mechasolution.com/shop/data/goods/1383396508125s0.jpg"/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6154" b="95385" l="3077" r="9692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6611" y="1314394"/>
            <a:ext cx="978864" cy="978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아래쪽 화살표 27"/>
          <p:cNvSpPr/>
          <p:nvPr/>
        </p:nvSpPr>
        <p:spPr>
          <a:xfrm>
            <a:off x="4268125" y="3104964"/>
            <a:ext cx="1368152" cy="504056"/>
          </a:xfrm>
          <a:prstGeom prst="downArrow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" name="타원 2"/>
          <p:cNvSpPr/>
          <p:nvPr/>
        </p:nvSpPr>
        <p:spPr>
          <a:xfrm>
            <a:off x="475501" y="1179112"/>
            <a:ext cx="1512168" cy="1213182"/>
          </a:xfrm>
          <a:prstGeom prst="ellipse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 smtClean="0">
              <a:solidFill>
                <a:schemeClr val="tx1"/>
              </a:solidFill>
              <a:latin typeface="Impact" pitchFamily="34" charset="0"/>
            </a:endParaRPr>
          </a:p>
        </p:txBody>
      </p:sp>
      <p:pic>
        <p:nvPicPr>
          <p:cNvPr id="30" name="Picture 8" descr="https://lh5.ggpht.com/Xbnb2hommxNg5AUPfKFkjif4r0xpumMoUO-NHMF_JY-EzhMIRSydXv4A8LTFQkcjUcs=w300"/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7828"/>
          <a:stretch/>
        </p:blipFill>
        <p:spPr bwMode="auto">
          <a:xfrm>
            <a:off x="2957983" y="3356992"/>
            <a:ext cx="3988437" cy="3277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3926941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35" presetClass="emph" presetSubtype="0" fill="hold" grpId="2" nodeType="afterEffect">
                                  <p:stCondLst>
                                    <p:cond delay="75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250"/>
                            </p:stCondLst>
                            <p:childTnLst>
                              <p:par>
                                <p:cTn id="11" presetID="35" presetClass="emph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1" animBg="1"/>
      <p:bldP spid="3" grpId="2" animBg="1"/>
      <p:bldP spid="3" grpId="3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6105128" y="93732"/>
            <a:ext cx="3800872" cy="670972"/>
          </a:xfrm>
          <a:prstGeom prst="rect">
            <a:avLst/>
          </a:prstGeom>
          <a:gradFill>
            <a:gsLst>
              <a:gs pos="27000">
                <a:srgbClr val="E1E8F6"/>
              </a:gs>
              <a:gs pos="0">
                <a:schemeClr val="accent1">
                  <a:tint val="44500"/>
                  <a:satMod val="160000"/>
                </a:schemeClr>
              </a:gs>
              <a:gs pos="95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9" tIns="45715" rIns="91429" bIns="45715" rtlCol="0" anchor="ctr"/>
          <a:lstStyle/>
          <a:p>
            <a:pPr algn="ctr"/>
            <a:r>
              <a:rPr lang="en-US" altLang="ko-KR" sz="3200" dirty="0" smtClean="0">
                <a:solidFill>
                  <a:prstClr val="white">
                    <a:lumMod val="50000"/>
                  </a:prstClr>
                </a:solidFill>
                <a:latin typeface="Impact" pitchFamily="34" charset="0"/>
              </a:rPr>
              <a:t>Progress</a:t>
            </a:r>
            <a:endParaRPr lang="en-US" altLang="ko-KR" sz="3200" dirty="0">
              <a:solidFill>
                <a:prstClr val="white">
                  <a:lumMod val="50000"/>
                </a:prst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cxnSp>
        <p:nvCxnSpPr>
          <p:cNvPr id="21" name="꺾인 연결선 20"/>
          <p:cNvCxnSpPr/>
          <p:nvPr/>
        </p:nvCxnSpPr>
        <p:spPr>
          <a:xfrm flipV="1">
            <a:off x="0" y="93732"/>
            <a:ext cx="9906000" cy="670972"/>
          </a:xfrm>
          <a:prstGeom prst="bentConnector3">
            <a:avLst>
              <a:gd name="adj1" fmla="val 61489"/>
            </a:avLst>
          </a:prstGeom>
          <a:ln w="25400" cmpd="sng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/>
          <p:cNvSpPr/>
          <p:nvPr/>
        </p:nvSpPr>
        <p:spPr>
          <a:xfrm>
            <a:off x="926114" y="182998"/>
            <a:ext cx="2255724" cy="492432"/>
          </a:xfrm>
          <a:prstGeom prst="rect">
            <a:avLst/>
          </a:prstGeom>
        </p:spPr>
        <p:txBody>
          <a:bodyPr wrap="none" lIns="91429" tIns="45715" rIns="91429" bIns="45715">
            <a:spAutoFit/>
          </a:bodyPr>
          <a:lstStyle/>
          <a:p>
            <a:r>
              <a:rPr lang="ko-KR" altLang="en-US" sz="2600" b="1" dirty="0" smtClean="0">
                <a:solidFill>
                  <a:prstClr val="black">
                    <a:lumMod val="95000"/>
                    <a:lumOff val="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  <a:cs typeface="Arial" charset="0"/>
              </a:rPr>
              <a:t>컨트롤러 제작</a:t>
            </a:r>
            <a:endParaRPr lang="ko-KR" altLang="ko-KR" sz="14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charset="0"/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2"/>
          <a:srcRect l="55522" t="52222" r="42408" b="42178"/>
          <a:stretch/>
        </p:blipFill>
        <p:spPr>
          <a:xfrm>
            <a:off x="169010" y="93732"/>
            <a:ext cx="648073" cy="576064"/>
          </a:xfrm>
          <a:prstGeom prst="rect">
            <a:avLst/>
          </a:prstGeom>
        </p:spPr>
      </p:pic>
      <p:pic>
        <p:nvPicPr>
          <p:cNvPr id="22" name="Picture 4" descr="http://2.bp.blogspot.com/-ANqBbReXkt4/T99Bw9aJWDI/AAAAAAAAAI0/eBYdC4Yr5Eo/s1600/HC-06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220" b="95935" l="725" r="9927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700000">
            <a:off x="157517" y="999259"/>
            <a:ext cx="3652984" cy="2170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5"/>
          <a:srcRect b="35108"/>
          <a:stretch/>
        </p:blipFill>
        <p:spPr>
          <a:xfrm>
            <a:off x="6033541" y="1244976"/>
            <a:ext cx="3590925" cy="144016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20521" y1="58889" x2="20521" y2="58889"/>
                        <a14:foregroundMark x1="17813" y1="66111" x2="17813" y2="66111"/>
                        <a14:foregroundMark x1="15521" y1="64444" x2="15521" y2="64444"/>
                        <a14:backgroundMark x1="34479" y1="52593" x2="45313" y2="58889"/>
                        <a14:backgroundMark x1="55729" y1="64444" x2="58854" y2="73333"/>
                        <a14:backgroundMark x1="67813" y1="48519" x2="69167" y2="53333"/>
                        <a14:backgroundMark x1="54792" y1="56481" x2="54792" y2="5092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1486" y="4215578"/>
            <a:ext cx="4555721" cy="2562593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6025365" y="4178107"/>
            <a:ext cx="3528393" cy="2683319"/>
            <a:chOff x="6025365" y="4178107"/>
            <a:chExt cx="3528393" cy="2683319"/>
          </a:xfrm>
        </p:grpSpPr>
        <p:pic>
          <p:nvPicPr>
            <p:cNvPr id="30" name="그림 29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628" t="37842" r="30092" b="19871"/>
            <a:stretch/>
          </p:blipFill>
          <p:spPr>
            <a:xfrm>
              <a:off x="6025365" y="4413154"/>
              <a:ext cx="3528393" cy="2448272"/>
            </a:xfrm>
            <a:prstGeom prst="rect">
              <a:avLst/>
            </a:prstGeom>
          </p:spPr>
        </p:pic>
        <p:sp>
          <p:nvSpPr>
            <p:cNvPr id="33" name="타원 32"/>
            <p:cNvSpPr/>
            <p:nvPr/>
          </p:nvSpPr>
          <p:spPr>
            <a:xfrm>
              <a:off x="6828159" y="4178107"/>
              <a:ext cx="2504526" cy="1213182"/>
            </a:xfrm>
            <a:prstGeom prst="ellipse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 smtClean="0">
                <a:solidFill>
                  <a:prstClr val="black"/>
                </a:solidFill>
                <a:latin typeface="Impact" pitchFamily="34" charset="0"/>
              </a:endParaRP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3055257" y="2304095"/>
            <a:ext cx="3667712" cy="2835285"/>
            <a:chOff x="9906000" y="2187981"/>
            <a:chExt cx="3667712" cy="2835285"/>
          </a:xfrm>
        </p:grpSpPr>
        <p:sp>
          <p:nvSpPr>
            <p:cNvPr id="5" name="하트 4"/>
            <p:cNvSpPr/>
            <p:nvPr/>
          </p:nvSpPr>
          <p:spPr>
            <a:xfrm>
              <a:off x="9906000" y="2187981"/>
              <a:ext cx="3622924" cy="2835285"/>
            </a:xfrm>
            <a:prstGeom prst="heart">
              <a:avLst/>
            </a:prstGeom>
            <a:solidFill>
              <a:srgbClr val="FDA5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 smtClean="0">
                <a:solidFill>
                  <a:schemeClr val="tx1"/>
                </a:solidFill>
                <a:latin typeface="Impact" pitchFamily="34" charset="0"/>
              </a:endParaRPr>
            </a:p>
          </p:txBody>
        </p:sp>
        <p:pic>
          <p:nvPicPr>
            <p:cNvPr id="35" name="Picture 2" descr="http://i01.i.aliimg.com/wsphoto/v0/1316591261/5PCS-HC-06-Bluetooth-serial-pass-through-module-wireless-serial-communication-from-machine-Wireless-HC06-Bluetooth.jpg"/>
            <p:cNvPicPr>
              <a:picLocks noChangeAspect="1" noChangeArrowheads="1"/>
            </p:cNvPicPr>
            <p:nvPr/>
          </p:nvPicPr>
          <p:blipFill rotWithShape="1">
            <a:blip r:embed="rId10" cstate="print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126" r="2702" b="21718"/>
            <a:stretch/>
          </p:blipFill>
          <p:spPr bwMode="auto">
            <a:xfrm>
              <a:off x="10019505" y="2420887"/>
              <a:ext cx="3554207" cy="2369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40063473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6105128" y="93732"/>
            <a:ext cx="3800872" cy="670972"/>
          </a:xfrm>
          <a:prstGeom prst="rect">
            <a:avLst/>
          </a:prstGeom>
          <a:gradFill>
            <a:gsLst>
              <a:gs pos="27000">
                <a:srgbClr val="E1E8F6"/>
              </a:gs>
              <a:gs pos="0">
                <a:schemeClr val="accent1">
                  <a:tint val="44500"/>
                  <a:satMod val="160000"/>
                </a:schemeClr>
              </a:gs>
              <a:gs pos="95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9" tIns="45715" rIns="91429" bIns="45715" rtlCol="0" anchor="ctr"/>
          <a:lstStyle/>
          <a:p>
            <a:pPr algn="ctr"/>
            <a:r>
              <a:rPr lang="en-US" altLang="ko-KR" sz="3200" dirty="0" smtClean="0">
                <a:solidFill>
                  <a:prstClr val="white">
                    <a:lumMod val="50000"/>
                  </a:prstClr>
                </a:solidFill>
                <a:latin typeface="Impact" pitchFamily="34" charset="0"/>
              </a:rPr>
              <a:t>Progress</a:t>
            </a:r>
            <a:endParaRPr lang="en-US" altLang="ko-KR" sz="3200" dirty="0">
              <a:solidFill>
                <a:prstClr val="white">
                  <a:lumMod val="50000"/>
                </a:prst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cxnSp>
        <p:nvCxnSpPr>
          <p:cNvPr id="21" name="꺾인 연결선 20"/>
          <p:cNvCxnSpPr/>
          <p:nvPr/>
        </p:nvCxnSpPr>
        <p:spPr>
          <a:xfrm flipV="1">
            <a:off x="0" y="93732"/>
            <a:ext cx="9906000" cy="670972"/>
          </a:xfrm>
          <a:prstGeom prst="bentConnector3">
            <a:avLst>
              <a:gd name="adj1" fmla="val 61489"/>
            </a:avLst>
          </a:prstGeom>
          <a:ln w="25400" cmpd="sng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/>
          <p:cNvSpPr/>
          <p:nvPr/>
        </p:nvSpPr>
        <p:spPr>
          <a:xfrm>
            <a:off x="926114" y="182998"/>
            <a:ext cx="3893993" cy="492432"/>
          </a:xfrm>
          <a:prstGeom prst="rect">
            <a:avLst/>
          </a:prstGeom>
        </p:spPr>
        <p:txBody>
          <a:bodyPr wrap="none" lIns="91429" tIns="45715" rIns="91429" bIns="45715">
            <a:spAutoFit/>
          </a:bodyPr>
          <a:lstStyle/>
          <a:p>
            <a:r>
              <a:rPr lang="ko-KR" altLang="en-US" sz="2600" b="1" dirty="0" err="1" smtClean="0">
                <a:solidFill>
                  <a:prstClr val="black">
                    <a:lumMod val="95000"/>
                    <a:lumOff val="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  <a:cs typeface="Arial" charset="0"/>
              </a:rPr>
              <a:t>블루투스</a:t>
            </a:r>
            <a:r>
              <a:rPr lang="ko-KR" altLang="en-US" sz="2600" b="1" dirty="0" smtClean="0">
                <a:solidFill>
                  <a:prstClr val="black">
                    <a:lumMod val="95000"/>
                    <a:lumOff val="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  <a:cs typeface="Arial" charset="0"/>
              </a:rPr>
              <a:t> 통신 </a:t>
            </a:r>
            <a:r>
              <a:rPr lang="en-US" altLang="ko-KR" sz="2600" b="1" dirty="0" smtClean="0">
                <a:solidFill>
                  <a:prstClr val="black">
                    <a:lumMod val="95000"/>
                    <a:lumOff val="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  <a:cs typeface="Arial" charset="0"/>
              </a:rPr>
              <a:t>TEST </a:t>
            </a:r>
            <a:r>
              <a:rPr lang="en-US" altLang="ko-KR" sz="2600" b="1" dirty="0" smtClean="0">
                <a:solidFill>
                  <a:prstClr val="black">
                    <a:lumMod val="95000"/>
                    <a:lumOff val="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  <a:cs typeface="Arial" charset="0"/>
              </a:rPr>
              <a:t>CODE</a:t>
            </a:r>
            <a:endParaRPr lang="ko-KR" altLang="ko-KR" sz="14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charset="0"/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2"/>
          <a:srcRect l="55522" t="52222" r="42408" b="42178"/>
          <a:stretch/>
        </p:blipFill>
        <p:spPr>
          <a:xfrm>
            <a:off x="169010" y="93732"/>
            <a:ext cx="648073" cy="576064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3018253" y="1046999"/>
            <a:ext cx="4451754" cy="5600454"/>
            <a:chOff x="3224808" y="972274"/>
            <a:chExt cx="4451754" cy="5600454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0424"/>
            <a:stretch/>
          </p:blipFill>
          <p:spPr>
            <a:xfrm>
              <a:off x="3224808" y="972274"/>
              <a:ext cx="3456384" cy="5600454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  <p:sp>
          <p:nvSpPr>
            <p:cNvPr id="13" name="직사각형 12"/>
            <p:cNvSpPr/>
            <p:nvPr/>
          </p:nvSpPr>
          <p:spPr>
            <a:xfrm>
              <a:off x="5271497" y="3534539"/>
              <a:ext cx="2405065" cy="62689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0" dirty="0" smtClean="0">
                  <a:solidFill>
                    <a:prstClr val="black"/>
                  </a:solidFill>
                  <a:latin typeface="나눔고딕 ExtraBold" pitchFamily="50" charset="-127"/>
                  <a:ea typeface="나눔고딕 ExtraBold" pitchFamily="50" charset="-127"/>
                </a:rPr>
                <a:t>변수선언</a:t>
              </a:r>
              <a:endParaRPr lang="en-US" altLang="ko-KR" sz="4000" dirty="0">
                <a:solidFill>
                  <a:prstClr val="black"/>
                </a:solidFill>
                <a:latin typeface="나눔고딕 ExtraBold" pitchFamily="50" charset="-127"/>
                <a:ea typeface="나눔고딕 ExtraBold" pitchFamily="50" charset="-127"/>
              </a:endParaRPr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3018253" y="1046999"/>
            <a:ext cx="4477787" cy="5635297"/>
            <a:chOff x="2992220" y="1012155"/>
            <a:chExt cx="4477787" cy="5635297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86" t="-460" r="59611" b="460"/>
            <a:stretch/>
          </p:blipFill>
          <p:spPr>
            <a:xfrm>
              <a:off x="2992220" y="1012155"/>
              <a:ext cx="3482417" cy="5635297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  <p:sp>
          <p:nvSpPr>
            <p:cNvPr id="28" name="직사각형 27"/>
            <p:cNvSpPr/>
            <p:nvPr/>
          </p:nvSpPr>
          <p:spPr>
            <a:xfrm>
              <a:off x="5046828" y="3609264"/>
              <a:ext cx="2423179" cy="62730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4000" dirty="0" smtClean="0">
                  <a:solidFill>
                    <a:prstClr val="black"/>
                  </a:solidFill>
                  <a:latin typeface="나눔고딕 ExtraBold" pitchFamily="50" charset="-127"/>
                  <a:ea typeface="나눔고딕 ExtraBold" pitchFamily="50" charset="-127"/>
                </a:rPr>
                <a:t>SETUP</a:t>
              </a:r>
              <a:endParaRPr lang="en-US" altLang="ko-KR" sz="4000" dirty="0">
                <a:solidFill>
                  <a:prstClr val="black"/>
                </a:solidFill>
                <a:latin typeface="나눔고딕 ExtraBold" pitchFamily="50" charset="-127"/>
                <a:ea typeface="나눔고딕 ExtraBold" pitchFamily="50" charset="-127"/>
              </a:endParaRPr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3018253" y="1041049"/>
            <a:ext cx="4488484" cy="5611880"/>
            <a:chOff x="2990579" y="1012154"/>
            <a:chExt cx="4488484" cy="5611880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9208"/>
            <a:stretch/>
          </p:blipFill>
          <p:spPr>
            <a:xfrm>
              <a:off x="2990579" y="1012154"/>
              <a:ext cx="3484058" cy="5611880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  <p:sp>
          <p:nvSpPr>
            <p:cNvPr id="30" name="직사각형 29"/>
            <p:cNvSpPr/>
            <p:nvPr/>
          </p:nvSpPr>
          <p:spPr>
            <a:xfrm>
              <a:off x="5055884" y="3615686"/>
              <a:ext cx="2423179" cy="62730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4000" dirty="0" smtClean="0">
                  <a:solidFill>
                    <a:prstClr val="black"/>
                  </a:solidFill>
                  <a:latin typeface="나눔고딕 ExtraBold" pitchFamily="50" charset="-127"/>
                  <a:ea typeface="나눔고딕 ExtraBold" pitchFamily="50" charset="-127"/>
                </a:rPr>
                <a:t>loop</a:t>
              </a:r>
              <a:endParaRPr lang="en-US" altLang="ko-KR" sz="4000" dirty="0">
                <a:solidFill>
                  <a:prstClr val="black"/>
                </a:solidFill>
                <a:latin typeface="나눔고딕 ExtraBold" pitchFamily="50" charset="-127"/>
                <a:ea typeface="나눔고딕 ExtraBold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6297305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">
              <a:srgbClr val="F0F4FB"/>
            </a:gs>
            <a:gs pos="50000">
              <a:srgbClr val="E1E8F6"/>
            </a:gs>
            <a:gs pos="95000">
              <a:schemeClr val="bg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1381404" y="2852936"/>
            <a:ext cx="7143194" cy="1152128"/>
            <a:chOff x="488504" y="1806536"/>
            <a:chExt cx="4464496" cy="720080"/>
          </a:xfrm>
        </p:grpSpPr>
        <p:sp>
          <p:nvSpPr>
            <p:cNvPr id="5" name="직사각형 4"/>
            <p:cNvSpPr/>
            <p:nvPr/>
          </p:nvSpPr>
          <p:spPr>
            <a:xfrm>
              <a:off x="488504" y="1806536"/>
              <a:ext cx="720080" cy="7200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4000">
                <a:solidFill>
                  <a:prstClr val="white"/>
                </a:solidFill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1280592" y="1806536"/>
              <a:ext cx="3672408" cy="7200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4000" dirty="0" smtClean="0">
                  <a:solidFill>
                    <a:prstClr val="black"/>
                  </a:solidFill>
                  <a:latin typeface="나눔고딕 ExtraBold" pitchFamily="50" charset="-127"/>
                  <a:ea typeface="나눔고딕 ExtraBold" pitchFamily="50" charset="-127"/>
                </a:rPr>
                <a:t>Planning</a:t>
              </a:r>
              <a:endParaRPr lang="en-US" altLang="ko-KR" sz="4000" dirty="0">
                <a:solidFill>
                  <a:prstClr val="black"/>
                </a:solidFill>
                <a:latin typeface="나눔고딕 ExtraBold" pitchFamily="50" charset="-127"/>
                <a:ea typeface="나눔고딕 ExtraBold" pitchFamily="50" charset="-127"/>
              </a:endParaRPr>
            </a:p>
          </p:txBody>
        </p:sp>
      </p:grp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083" t="32534" r="11807" b="46534"/>
          <a:stretch/>
        </p:blipFill>
        <p:spPr>
          <a:xfrm>
            <a:off x="1557231" y="3006476"/>
            <a:ext cx="902929" cy="841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960278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/>
          </p:nvPr>
        </p:nvGraphicFramePr>
        <p:xfrm>
          <a:off x="0" y="-23012"/>
          <a:ext cx="9906000" cy="6881011"/>
        </p:xfrm>
        <a:graphic>
          <a:graphicData uri="http://schemas.openxmlformats.org/drawingml/2006/table">
            <a:tbl>
              <a:tblPr firstRow="1" bandRow="1">
                <a:tableStyleId>{35758FB7-9AC5-4552-8A53-C91805E547FA}</a:tableStyleId>
              </a:tblPr>
              <a:tblGrid>
                <a:gridCol w="2966431"/>
                <a:gridCol w="3360672"/>
                <a:gridCol w="3578897"/>
              </a:tblGrid>
              <a:tr h="8657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주요 부품</a:t>
                      </a:r>
                      <a:endParaRPr lang="en-US" altLang="ko-KR" dirty="0" smtClean="0"/>
                    </a:p>
                    <a:p>
                      <a:pPr algn="ctr" latinLnBrk="1"/>
                      <a:r>
                        <a:rPr lang="ko-KR" altLang="en-US" dirty="0" smtClean="0"/>
                        <a:t>이미지</a:t>
                      </a:r>
                      <a:endParaRPr lang="ko-KR" altLang="en-US" dirty="0"/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제품명</a:t>
                      </a:r>
                      <a:endParaRPr lang="ko-KR" altLang="en-US" dirty="0"/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결과물</a:t>
                      </a:r>
                      <a:endParaRPr lang="ko-KR" altLang="en-US" dirty="0"/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</a:tr>
              <a:tr h="1203049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고무줄 </a:t>
                      </a:r>
                      <a:r>
                        <a:rPr lang="en-US" altLang="ko-KR" b="1" dirty="0" smtClean="0"/>
                        <a:t>+ </a:t>
                      </a:r>
                      <a:r>
                        <a:rPr lang="ko-KR" altLang="en-US" b="1" dirty="0" smtClean="0"/>
                        <a:t>롤러</a:t>
                      </a:r>
                      <a:endParaRPr lang="ko-KR" altLang="en-US" b="1" dirty="0"/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 rowSpan="5">
                  <a:txBody>
                    <a:bodyPr/>
                    <a:lstStyle/>
                    <a:p>
                      <a:pPr algn="ctr" latinLnBrk="1"/>
                      <a:endParaRPr lang="en-US" altLang="ko-KR" dirty="0" smtClean="0"/>
                    </a:p>
                    <a:p>
                      <a:pPr algn="ctr" latinLnBrk="1"/>
                      <a:endParaRPr lang="en-US" altLang="ko-KR" dirty="0" smtClean="0"/>
                    </a:p>
                    <a:p>
                      <a:pPr algn="ctr" latinLnBrk="1"/>
                      <a:endParaRPr lang="en-US" altLang="ko-KR" dirty="0" smtClean="0"/>
                    </a:p>
                    <a:p>
                      <a:pPr algn="ctr" latinLnBrk="1"/>
                      <a:endParaRPr lang="en-US" altLang="ko-KR" dirty="0" smtClean="0"/>
                    </a:p>
                    <a:p>
                      <a:pPr algn="ctr" latinLnBrk="1"/>
                      <a:endParaRPr lang="en-US" altLang="ko-KR" dirty="0" smtClean="0"/>
                    </a:p>
                    <a:p>
                      <a:pPr algn="ctr" latinLnBrk="1"/>
                      <a:endParaRPr lang="en-US" altLang="ko-KR" dirty="0" smtClean="0"/>
                    </a:p>
                    <a:p>
                      <a:pPr algn="ctr" latinLnBrk="1"/>
                      <a:endParaRPr lang="en-US" altLang="ko-KR" dirty="0" smtClean="0"/>
                    </a:p>
                    <a:p>
                      <a:pPr algn="ctr" latinLnBrk="1"/>
                      <a:endParaRPr lang="en-US" altLang="ko-KR" dirty="0" smtClean="0"/>
                    </a:p>
                    <a:p>
                      <a:pPr algn="ctr" latinLnBrk="1"/>
                      <a:r>
                        <a:rPr lang="ko-KR" altLang="en-US" b="1" dirty="0" err="1" smtClean="0"/>
                        <a:t>배토판</a:t>
                      </a:r>
                      <a:endParaRPr lang="en-US" altLang="ko-KR" b="1" dirty="0" smtClean="0"/>
                    </a:p>
                    <a:p>
                      <a:pPr algn="ctr" latinLnBrk="1"/>
                      <a:endParaRPr lang="en-US" altLang="ko-KR" dirty="0" smtClean="0"/>
                    </a:p>
                    <a:p>
                      <a:pPr algn="ctr" latinLnBrk="1"/>
                      <a:endParaRPr lang="en-US" altLang="ko-KR" dirty="0" smtClean="0"/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</a:tr>
              <a:tr h="1203049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 smtClean="0"/>
                        <a:t>배토판</a:t>
                      </a:r>
                      <a:r>
                        <a:rPr lang="ko-KR" altLang="en-US" b="1" dirty="0" smtClean="0"/>
                        <a:t> 프레임</a:t>
                      </a:r>
                      <a:endParaRPr lang="ko-KR" altLang="en-US" b="1" dirty="0"/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</a:tr>
              <a:tr h="1203049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/>
                        <a:t>DC</a:t>
                      </a:r>
                      <a:r>
                        <a:rPr lang="ko-KR" altLang="en-US" b="1" dirty="0" smtClean="0"/>
                        <a:t>모터</a:t>
                      </a:r>
                      <a:endParaRPr lang="ko-KR" altLang="en-US" b="1" dirty="0"/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</a:tr>
              <a:tr h="1203049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 smtClean="0"/>
                        <a:t>브레드</a:t>
                      </a:r>
                      <a:r>
                        <a:rPr lang="ko-KR" altLang="en-US" b="1" dirty="0" smtClean="0"/>
                        <a:t> 보드</a:t>
                      </a:r>
                      <a:endParaRPr lang="ko-KR" altLang="en-US" b="1" dirty="0"/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</a:tr>
              <a:tr h="1203049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톱니 기어</a:t>
                      </a:r>
                      <a:endParaRPr lang="ko-KR" altLang="en-US" b="1" dirty="0"/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5" name="Picture 6" descr="http://mechasolution.com/shop/data/goods/1451186247286s0.pn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871182" y="4459335"/>
            <a:ext cx="1213127" cy="1213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6846" y="2281272"/>
            <a:ext cx="3678147" cy="1852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16" descr="http://www.microfun.co.kr/shop/data/goods/1438698805768m0.jp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7667" b="77333" l="28000" r="7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906" t="5738" r="23093" b="21674"/>
          <a:stretch/>
        </p:blipFill>
        <p:spPr bwMode="auto">
          <a:xfrm rot="5400000">
            <a:off x="1047383" y="3036391"/>
            <a:ext cx="1058877" cy="1537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00" b="14600"/>
          <a:stretch/>
        </p:blipFill>
        <p:spPr bwMode="auto">
          <a:xfrm>
            <a:off x="763875" y="5734749"/>
            <a:ext cx="1483561" cy="1053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9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351" y="2118737"/>
            <a:ext cx="1246831" cy="10601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" name="그룹 9"/>
          <p:cNvGrpSpPr/>
          <p:nvPr/>
        </p:nvGrpSpPr>
        <p:grpSpPr>
          <a:xfrm>
            <a:off x="279662" y="769178"/>
            <a:ext cx="2429259" cy="1307416"/>
            <a:chOff x="8167460" y="1506529"/>
            <a:chExt cx="2627341" cy="1410059"/>
          </a:xfrm>
        </p:grpSpPr>
        <p:pic>
          <p:nvPicPr>
            <p:cNvPr id="11" name="Picture 2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9960" b="95618" l="10000" r="94828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67460" y="1506529"/>
              <a:ext cx="1589116" cy="1375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" name="Picture 3"/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3704" b="59630" l="18943" r="44053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902" t="4191" r="53114" b="39290"/>
            <a:stretch/>
          </p:blipFill>
          <p:spPr bwMode="auto">
            <a:xfrm>
              <a:off x="9756576" y="1573563"/>
              <a:ext cx="1038225" cy="1343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428329814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6105128" y="93732"/>
            <a:ext cx="3800872" cy="670972"/>
          </a:xfrm>
          <a:prstGeom prst="rect">
            <a:avLst/>
          </a:prstGeom>
          <a:gradFill>
            <a:gsLst>
              <a:gs pos="27000">
                <a:srgbClr val="E1E8F6"/>
              </a:gs>
              <a:gs pos="0">
                <a:schemeClr val="accent1">
                  <a:tint val="44500"/>
                  <a:satMod val="160000"/>
                </a:schemeClr>
              </a:gs>
              <a:gs pos="95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9" tIns="45715" rIns="91429" bIns="45715" rtlCol="0" anchor="ctr"/>
          <a:lstStyle/>
          <a:p>
            <a:pPr algn="ctr"/>
            <a:r>
              <a:rPr lang="en-US" altLang="ko-KR" sz="3200" dirty="0" smtClean="0">
                <a:solidFill>
                  <a:prstClr val="white">
                    <a:lumMod val="50000"/>
                  </a:prstClr>
                </a:solidFill>
                <a:latin typeface="Impact" pitchFamily="34" charset="0"/>
              </a:rPr>
              <a:t>Planning</a:t>
            </a:r>
            <a:endParaRPr lang="en-US" altLang="ko-KR" sz="3200" dirty="0">
              <a:solidFill>
                <a:prstClr val="white">
                  <a:lumMod val="50000"/>
                </a:prst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cxnSp>
        <p:nvCxnSpPr>
          <p:cNvPr id="21" name="꺾인 연결선 20"/>
          <p:cNvCxnSpPr/>
          <p:nvPr/>
        </p:nvCxnSpPr>
        <p:spPr>
          <a:xfrm flipV="1">
            <a:off x="0" y="93732"/>
            <a:ext cx="9906000" cy="670972"/>
          </a:xfrm>
          <a:prstGeom prst="bentConnector3">
            <a:avLst>
              <a:gd name="adj1" fmla="val 61489"/>
            </a:avLst>
          </a:prstGeom>
          <a:ln w="25400" cmpd="sng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/>
          <p:cNvSpPr/>
          <p:nvPr/>
        </p:nvSpPr>
        <p:spPr>
          <a:xfrm>
            <a:off x="926114" y="182998"/>
            <a:ext cx="1928711" cy="492432"/>
          </a:xfrm>
          <a:prstGeom prst="rect">
            <a:avLst/>
          </a:prstGeom>
        </p:spPr>
        <p:txBody>
          <a:bodyPr wrap="none" lIns="91429" tIns="45715" rIns="91429" bIns="45715">
            <a:spAutoFit/>
          </a:bodyPr>
          <a:lstStyle/>
          <a:p>
            <a:r>
              <a:rPr lang="ko-KR" altLang="en-US" sz="2600" b="1" dirty="0" err="1" smtClean="0">
                <a:solidFill>
                  <a:prstClr val="black">
                    <a:lumMod val="95000"/>
                    <a:lumOff val="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  <a:cs typeface="Arial" charset="0"/>
              </a:rPr>
              <a:t>배토판</a:t>
            </a:r>
            <a:r>
              <a:rPr lang="ko-KR" altLang="en-US" sz="2600" b="1" dirty="0" smtClean="0">
                <a:solidFill>
                  <a:prstClr val="black">
                    <a:lumMod val="95000"/>
                    <a:lumOff val="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  <a:cs typeface="Arial" charset="0"/>
              </a:rPr>
              <a:t> </a:t>
            </a:r>
            <a:r>
              <a:rPr lang="ko-KR" altLang="en-US" sz="2600" b="1" dirty="0" smtClean="0">
                <a:solidFill>
                  <a:prstClr val="black">
                    <a:lumMod val="95000"/>
                    <a:lumOff val="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  <a:cs typeface="Arial" charset="0"/>
              </a:rPr>
              <a:t>제작</a:t>
            </a:r>
            <a:endParaRPr lang="ko-KR" altLang="ko-KR" sz="14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charset="0"/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2"/>
          <a:srcRect l="55522" t="52222" r="42408" b="42178"/>
          <a:stretch/>
        </p:blipFill>
        <p:spPr>
          <a:xfrm>
            <a:off x="169010" y="93732"/>
            <a:ext cx="648073" cy="576064"/>
          </a:xfrm>
          <a:prstGeom prst="rect">
            <a:avLst/>
          </a:prstGeom>
        </p:spPr>
      </p:pic>
      <p:grpSp>
        <p:nvGrpSpPr>
          <p:cNvPr id="5" name="그룹 4"/>
          <p:cNvGrpSpPr/>
          <p:nvPr/>
        </p:nvGrpSpPr>
        <p:grpSpPr>
          <a:xfrm>
            <a:off x="1930916" y="1412776"/>
            <a:ext cx="6165373" cy="1988191"/>
            <a:chOff x="216181" y="1090711"/>
            <a:chExt cx="6165373" cy="1988191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969" t="6155" r="3178" b="2287"/>
            <a:stretch/>
          </p:blipFill>
          <p:spPr>
            <a:xfrm rot="10800000">
              <a:off x="216181" y="1090712"/>
              <a:ext cx="3082686" cy="1988190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106" r="12719"/>
            <a:stretch/>
          </p:blipFill>
          <p:spPr>
            <a:xfrm>
              <a:off x="3298867" y="1090711"/>
              <a:ext cx="3082687" cy="1988191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</p:grpSp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5" t="1898" r="14474" b="2472"/>
          <a:stretch/>
        </p:blipFill>
        <p:spPr>
          <a:xfrm>
            <a:off x="2984578" y="3717032"/>
            <a:ext cx="3936843" cy="257811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30" name="타원 29"/>
          <p:cNvSpPr/>
          <p:nvPr/>
        </p:nvSpPr>
        <p:spPr>
          <a:xfrm>
            <a:off x="6109686" y="3846916"/>
            <a:ext cx="857171" cy="2205541"/>
          </a:xfrm>
          <a:prstGeom prst="ellipse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 smtClean="0">
              <a:solidFill>
                <a:schemeClr val="tx1"/>
              </a:solidFill>
              <a:latin typeface="Impact" pitchFamily="34" charset="0"/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2996372" y="3796116"/>
            <a:ext cx="2809342" cy="2430513"/>
          </a:xfrm>
          <a:prstGeom prst="ellipse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 smtClean="0">
              <a:solidFill>
                <a:schemeClr val="tx1"/>
              </a:solidFill>
              <a:latin typeface="Impac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4601107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6105128" y="93732"/>
            <a:ext cx="3800872" cy="670972"/>
          </a:xfrm>
          <a:prstGeom prst="rect">
            <a:avLst/>
          </a:prstGeom>
          <a:gradFill>
            <a:gsLst>
              <a:gs pos="27000">
                <a:srgbClr val="E1E8F6"/>
              </a:gs>
              <a:gs pos="0">
                <a:schemeClr val="accent1">
                  <a:tint val="44500"/>
                  <a:satMod val="160000"/>
                </a:schemeClr>
              </a:gs>
              <a:gs pos="95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9" tIns="45715" rIns="91429" bIns="45715" rtlCol="0" anchor="ctr"/>
          <a:lstStyle/>
          <a:p>
            <a:pPr algn="ctr"/>
            <a:r>
              <a:rPr lang="en-US" altLang="ko-KR" sz="3200" dirty="0" smtClean="0">
                <a:solidFill>
                  <a:prstClr val="white">
                    <a:lumMod val="50000"/>
                  </a:prstClr>
                </a:solidFill>
                <a:latin typeface="Impact" pitchFamily="34" charset="0"/>
              </a:rPr>
              <a:t>Planning</a:t>
            </a:r>
            <a:endParaRPr lang="en-US" altLang="ko-KR" sz="3200" dirty="0">
              <a:solidFill>
                <a:prstClr val="white">
                  <a:lumMod val="50000"/>
                </a:prst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cxnSp>
        <p:nvCxnSpPr>
          <p:cNvPr id="21" name="꺾인 연결선 20"/>
          <p:cNvCxnSpPr/>
          <p:nvPr/>
        </p:nvCxnSpPr>
        <p:spPr>
          <a:xfrm flipV="1">
            <a:off x="0" y="93732"/>
            <a:ext cx="9906000" cy="670972"/>
          </a:xfrm>
          <a:prstGeom prst="bentConnector3">
            <a:avLst>
              <a:gd name="adj1" fmla="val 61489"/>
            </a:avLst>
          </a:prstGeom>
          <a:ln w="25400" cmpd="sng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/>
          <p:cNvSpPr/>
          <p:nvPr/>
        </p:nvSpPr>
        <p:spPr>
          <a:xfrm>
            <a:off x="926114" y="182998"/>
            <a:ext cx="1710703" cy="492432"/>
          </a:xfrm>
          <a:prstGeom prst="rect">
            <a:avLst/>
          </a:prstGeom>
        </p:spPr>
        <p:txBody>
          <a:bodyPr wrap="none" lIns="91429" tIns="45715" rIns="91429" bIns="45715">
            <a:spAutoFit/>
          </a:bodyPr>
          <a:lstStyle/>
          <a:p>
            <a:r>
              <a:rPr lang="ko-KR" altLang="en-US" sz="2600" b="1" dirty="0" smtClean="0">
                <a:solidFill>
                  <a:prstClr val="black">
                    <a:lumMod val="95000"/>
                    <a:lumOff val="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  <a:cs typeface="Arial" charset="0"/>
              </a:rPr>
              <a:t>센서 모듈 </a:t>
            </a:r>
            <a:endParaRPr lang="ko-KR" altLang="ko-KR" sz="14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charset="0"/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2"/>
          <a:srcRect l="55522" t="52222" r="42408" b="42178"/>
          <a:stretch/>
        </p:blipFill>
        <p:spPr>
          <a:xfrm>
            <a:off x="169010" y="93732"/>
            <a:ext cx="648073" cy="576064"/>
          </a:xfrm>
          <a:prstGeom prst="rect">
            <a:avLst/>
          </a:prstGeom>
        </p:spPr>
      </p:pic>
      <p:pic>
        <p:nvPicPr>
          <p:cNvPr id="12" name="Picture 18" descr="http://g03.a.alicdn.com/kf/HTB1tcKPHpXXXXX2XXXXq6xXFXXXh/222038788/HTB1tcKPHpXXXXX2XXXXq6xXFXXXh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773" b="89802" l="5175" r="93706">
                        <a14:foregroundMark x1="16923" y1="71813" x2="16923" y2="71813"/>
                        <a14:foregroundMark x1="25035" y1="76204" x2="17622" y2="73088"/>
                        <a14:foregroundMark x1="74406" y1="74646" x2="63916" y2="6756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749" y="1288134"/>
            <a:ext cx="2288840" cy="2260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2855" y="1203041"/>
            <a:ext cx="2774611" cy="231084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87331" y="1108807"/>
            <a:ext cx="2306725" cy="218128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91626" y="3587935"/>
            <a:ext cx="2581973" cy="224646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10371" y="3575437"/>
            <a:ext cx="2542857" cy="25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086822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/>
          <p:cNvSpPr/>
          <p:nvPr/>
        </p:nvSpPr>
        <p:spPr>
          <a:xfrm>
            <a:off x="-43780" y="1016732"/>
            <a:ext cx="9993560" cy="4824536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9" tIns="45715" rIns="91429" bIns="45715" spcCol="0" rtlCol="0" anchor="ctr"/>
          <a:lstStyle/>
          <a:p>
            <a:pPr algn="ctr"/>
            <a:endParaRPr lang="ko-KR" altLang="en-US" sz="2400" dirty="0">
              <a:solidFill>
                <a:schemeClr val="tx1"/>
              </a:solidFill>
              <a:latin typeface="Impact" pitchFamily="34" charset="0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086" y="1968778"/>
            <a:ext cx="1706400" cy="1887831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2432720" y="4026560"/>
            <a:ext cx="1080120" cy="338544"/>
          </a:xfrm>
          <a:prstGeom prst="rect">
            <a:avLst/>
          </a:prstGeom>
          <a:noFill/>
        </p:spPr>
        <p:txBody>
          <a:bodyPr wrap="square" lIns="91429" tIns="45715" rIns="91429" bIns="45715" rtlCol="0">
            <a:spAutoFit/>
          </a:bodyPr>
          <a:lstStyle/>
          <a:p>
            <a:pPr algn="ctr"/>
            <a:r>
              <a:rPr lang="en-US" altLang="ko-KR" sz="1600" dirty="0" smtClean="0">
                <a:latin typeface="나눔고딕 ExtraBold" pitchFamily="50" charset="-127"/>
                <a:ea typeface="나눔고딕 ExtraBold" pitchFamily="50" charset="-127"/>
              </a:rPr>
              <a:t>TL </a:t>
            </a:r>
            <a:r>
              <a:rPr lang="ko-KR" altLang="en-US" sz="1600" dirty="0" smtClean="0">
                <a:latin typeface="나눔고딕 ExtraBold" pitchFamily="50" charset="-127"/>
                <a:ea typeface="나눔고딕 ExtraBold" pitchFamily="50" charset="-127"/>
              </a:rPr>
              <a:t>안상</a:t>
            </a:r>
            <a:r>
              <a:rPr lang="ko-KR" altLang="en-US" sz="1600" dirty="0">
                <a:latin typeface="나눔고딕 ExtraBold" pitchFamily="50" charset="-127"/>
                <a:ea typeface="나눔고딕 ExtraBold" pitchFamily="50" charset="-127"/>
              </a:rPr>
              <a:t>보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412940" y="4026560"/>
            <a:ext cx="1080120" cy="338544"/>
          </a:xfrm>
          <a:prstGeom prst="rect">
            <a:avLst/>
          </a:prstGeom>
          <a:noFill/>
        </p:spPr>
        <p:txBody>
          <a:bodyPr wrap="square" lIns="91429" tIns="45715" rIns="91429" bIns="45715" rtlCol="0">
            <a:spAutoFit/>
          </a:bodyPr>
          <a:lstStyle/>
          <a:p>
            <a:pPr algn="ctr"/>
            <a:r>
              <a:rPr lang="en-US" altLang="ko-KR" sz="1600" dirty="0">
                <a:latin typeface="나눔고딕 ExtraBold" pitchFamily="50" charset="-127"/>
                <a:ea typeface="나눔고딕 ExtraBold" pitchFamily="50" charset="-127"/>
              </a:rPr>
              <a:t>P</a:t>
            </a:r>
            <a:r>
              <a:rPr lang="en-US" altLang="ko-KR" sz="1600" dirty="0" smtClean="0">
                <a:latin typeface="나눔고딕 ExtraBold" pitchFamily="50" charset="-127"/>
                <a:ea typeface="나눔고딕 ExtraBold" pitchFamily="50" charset="-127"/>
              </a:rPr>
              <a:t>L </a:t>
            </a:r>
            <a:r>
              <a:rPr lang="ko-KR" altLang="en-US" sz="1600" dirty="0" smtClean="0">
                <a:latin typeface="나눔고딕 ExtraBold" pitchFamily="50" charset="-127"/>
                <a:ea typeface="나눔고딕 ExtraBold" pitchFamily="50" charset="-127"/>
              </a:rPr>
              <a:t>주지헌</a:t>
            </a:r>
            <a:endParaRPr lang="ko-KR" altLang="en-US" sz="1600" dirty="0"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097390" y="4026560"/>
            <a:ext cx="1663922" cy="338544"/>
          </a:xfrm>
          <a:prstGeom prst="rect">
            <a:avLst/>
          </a:prstGeom>
          <a:noFill/>
        </p:spPr>
        <p:txBody>
          <a:bodyPr wrap="square" lIns="91429" tIns="45715" rIns="91429" bIns="45715" rtlCol="0">
            <a:spAutoFit/>
          </a:bodyPr>
          <a:lstStyle/>
          <a:p>
            <a:pPr algn="ctr"/>
            <a:r>
              <a:rPr lang="en-US" altLang="ko-KR" sz="1600" dirty="0" smtClean="0">
                <a:latin typeface="나눔고딕 ExtraBold" pitchFamily="50" charset="-127"/>
                <a:ea typeface="나눔고딕 ExtraBold" pitchFamily="50" charset="-127"/>
              </a:rPr>
              <a:t>F</a:t>
            </a:r>
            <a:r>
              <a:rPr lang="en-US" altLang="ko-KR" sz="1600" dirty="0" smtClean="0">
                <a:latin typeface="나눔고딕 ExtraBold" pitchFamily="50" charset="-127"/>
                <a:ea typeface="나눔고딕 ExtraBold" pitchFamily="50" charset="-127"/>
              </a:rPr>
              <a:t>L&amp;ML </a:t>
            </a:r>
            <a:r>
              <a:rPr lang="ko-KR" altLang="en-US" sz="1600" b="1" dirty="0">
                <a:latin typeface="나눔고딕 ExtraBold" pitchFamily="50" charset="-127"/>
                <a:ea typeface="나눔고딕 ExtraBold" pitchFamily="50" charset="-127"/>
              </a:rPr>
              <a:t>김</a:t>
            </a:r>
            <a:r>
              <a:rPr lang="ko-KR" altLang="en-US" sz="1600" dirty="0" smtClean="0">
                <a:latin typeface="나눔고딕 ExtraBold" pitchFamily="50" charset="-127"/>
                <a:ea typeface="나눔고딕 ExtraBold" pitchFamily="50" charset="-127"/>
              </a:rPr>
              <a:t>상민</a:t>
            </a:r>
            <a:endParaRPr lang="ko-KR" altLang="en-US" sz="1600" dirty="0">
              <a:latin typeface="나눔고딕 ExtraBold" pitchFamily="50" charset="-127"/>
              <a:ea typeface="나눔고딕 ExtraBold" pitchFamily="50" charset="-127"/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1696634" y="4761148"/>
            <a:ext cx="6512735" cy="828092"/>
            <a:chOff x="1518593" y="4581128"/>
            <a:chExt cx="6512735" cy="828092"/>
          </a:xfrm>
        </p:grpSpPr>
        <p:sp>
          <p:nvSpPr>
            <p:cNvPr id="22" name="직사각형 21"/>
            <p:cNvSpPr/>
            <p:nvPr/>
          </p:nvSpPr>
          <p:spPr>
            <a:xfrm>
              <a:off x="6390000" y="4581128"/>
              <a:ext cx="1641328" cy="82809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dirty="0" smtClean="0">
                  <a:solidFill>
                    <a:schemeClr val="tx1"/>
                  </a:solidFill>
                  <a:latin typeface="Impact" pitchFamily="34" charset="0"/>
                </a:rPr>
                <a:t>Team BT </a:t>
              </a:r>
              <a:r>
                <a:rPr lang="ko-KR" altLang="en-US" sz="2400" dirty="0">
                  <a:solidFill>
                    <a:schemeClr val="tx1"/>
                  </a:solidFill>
                  <a:latin typeface="Impact" pitchFamily="34" charset="0"/>
                </a:rPr>
                <a:t>조</a:t>
              </a:r>
            </a:p>
          </p:txBody>
        </p:sp>
        <p:pic>
          <p:nvPicPr>
            <p:cNvPr id="23" name="그림 2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756" t="23952" r="49815" b="43085"/>
            <a:stretch/>
          </p:blipFill>
          <p:spPr>
            <a:xfrm>
              <a:off x="2127126" y="4823551"/>
              <a:ext cx="798748" cy="343247"/>
            </a:xfrm>
            <a:prstGeom prst="rect">
              <a:avLst/>
            </a:prstGeom>
          </p:spPr>
        </p:pic>
        <p:pic>
          <p:nvPicPr>
            <p:cNvPr id="31" name="그림 30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82" t="8336" r="6135" b="8622"/>
            <a:stretch/>
          </p:blipFill>
          <p:spPr>
            <a:xfrm>
              <a:off x="1518593" y="4726093"/>
              <a:ext cx="564356" cy="538163"/>
            </a:xfrm>
            <a:prstGeom prst="rect">
              <a:avLst/>
            </a:prstGeom>
          </p:spPr>
        </p:pic>
        <p:sp>
          <p:nvSpPr>
            <p:cNvPr id="32" name="직사각형 31"/>
            <p:cNvSpPr/>
            <p:nvPr/>
          </p:nvSpPr>
          <p:spPr>
            <a:xfrm>
              <a:off x="2666746" y="4581128"/>
              <a:ext cx="4086454" cy="82809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  <a:latin typeface="+mn-ea"/>
                </a:rPr>
                <a:t>2016-1</a:t>
              </a:r>
              <a:r>
                <a:rPr lang="ko-KR" altLang="en-US" sz="1600" dirty="0">
                  <a:solidFill>
                    <a:schemeClr val="tx1"/>
                  </a:solidFill>
                  <a:latin typeface="+mn-ea"/>
                </a:rPr>
                <a:t>학기</a:t>
              </a:r>
              <a:r>
                <a:rPr lang="en-US" altLang="ko-KR" sz="1600" dirty="0" smtClean="0">
                  <a:solidFill>
                    <a:schemeClr val="tx1"/>
                  </a:solidFill>
                  <a:latin typeface="+mn-ea"/>
                </a:rPr>
                <a:t>-</a:t>
              </a:r>
              <a:r>
                <a:rPr lang="ko-KR" altLang="en-US" sz="1600" dirty="0" smtClean="0">
                  <a:solidFill>
                    <a:schemeClr val="tx1"/>
                  </a:solidFill>
                  <a:latin typeface="+mn-ea"/>
                </a:rPr>
                <a:t>종합설계프로젝트</a:t>
              </a:r>
              <a:r>
                <a:rPr lang="en-US" altLang="ko-KR" sz="1600" dirty="0" smtClean="0">
                  <a:solidFill>
                    <a:schemeClr val="tx1"/>
                  </a:solidFill>
                  <a:latin typeface="+mn-ea"/>
                </a:rPr>
                <a:t>2</a:t>
              </a:r>
              <a:endParaRPr lang="ko-KR" altLang="en-US" sz="1600" dirty="0">
                <a:solidFill>
                  <a:schemeClr val="tx1"/>
                </a:solidFill>
                <a:latin typeface="+mn-ea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281"/>
          <a:stretch/>
        </p:blipFill>
        <p:spPr>
          <a:xfrm>
            <a:off x="6058174" y="1972327"/>
            <a:ext cx="1706400" cy="188428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15"/>
          <a:stretch/>
        </p:blipFill>
        <p:spPr>
          <a:xfrm>
            <a:off x="4084681" y="1968778"/>
            <a:ext cx="1701298" cy="1887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068193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/>
          <p:cNvSpPr/>
          <p:nvPr/>
        </p:nvSpPr>
        <p:spPr>
          <a:xfrm>
            <a:off x="-43780" y="1016732"/>
            <a:ext cx="9993560" cy="4824536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9" tIns="45715" rIns="91429" bIns="45715" spcCol="0" rtlCol="0" anchor="ctr"/>
          <a:lstStyle/>
          <a:p>
            <a:pPr algn="ctr"/>
            <a:endParaRPr lang="ko-KR" altLang="en-US" sz="2400" dirty="0">
              <a:solidFill>
                <a:schemeClr val="tx1"/>
              </a:solidFill>
              <a:latin typeface="Impact" pitchFamily="34" charset="0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9444"/>
          <a:stretch/>
        </p:blipFill>
        <p:spPr>
          <a:xfrm>
            <a:off x="4301579" y="1853952"/>
            <a:ext cx="1302842" cy="1049512"/>
          </a:xfrm>
          <a:prstGeom prst="rect">
            <a:avLst/>
          </a:prstGeom>
        </p:spPr>
      </p:pic>
      <p:sp>
        <p:nvSpPr>
          <p:cNvPr id="12" name="제목 4"/>
          <p:cNvSpPr>
            <a:spLocks noGrp="1"/>
          </p:cNvSpPr>
          <p:nvPr>
            <p:ph type="title"/>
          </p:nvPr>
        </p:nvSpPr>
        <p:spPr>
          <a:xfrm>
            <a:off x="3030301" y="3726160"/>
            <a:ext cx="3845399" cy="1143000"/>
          </a:xfrm>
        </p:spPr>
        <p:txBody>
          <a:bodyPr/>
          <a:lstStyle/>
          <a:p>
            <a:r>
              <a:rPr lang="ko-KR" altLang="en-US" b="1" dirty="0" smtClean="0">
                <a:latin typeface="나눔고딕 ExtraBold" pitchFamily="50" charset="-127"/>
                <a:ea typeface="나눔고딕 ExtraBold" pitchFamily="50" charset="-127"/>
              </a:rPr>
              <a:t>감사합니</a:t>
            </a:r>
            <a:r>
              <a:rPr lang="ko-KR" altLang="en-US" b="1" dirty="0">
                <a:latin typeface="나눔고딕 ExtraBold" pitchFamily="50" charset="-127"/>
                <a:ea typeface="나눔고딕 ExtraBold" pitchFamily="50" charset="-127"/>
              </a:rPr>
              <a:t>다</a:t>
            </a:r>
          </a:p>
        </p:txBody>
      </p:sp>
      <p:sp>
        <p:nvSpPr>
          <p:cNvPr id="13" name="Text Box 6"/>
          <p:cNvSpPr txBox="1">
            <a:spLocks noChangeArrowheads="1"/>
          </p:cNvSpPr>
          <p:nvPr/>
        </p:nvSpPr>
        <p:spPr bwMode="auto">
          <a:xfrm>
            <a:off x="1646238" y="3167390"/>
            <a:ext cx="661352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latinLnBrk="1" hangingPunct="1">
              <a:defRPr/>
            </a:pPr>
            <a:r>
              <a:rPr lang="en-US" altLang="ko-KR" sz="2800" dirty="0" smtClean="0">
                <a:latin typeface="나눔고딕 ExtraBold" pitchFamily="50" charset="-127"/>
                <a:ea typeface="나눔고딕 ExtraBold" pitchFamily="50" charset="-127"/>
              </a:rPr>
              <a:t>Thank you for your attention</a:t>
            </a:r>
            <a:endParaRPr lang="ko-KR" altLang="en-US" sz="2800" dirty="0">
              <a:latin typeface="나눔고딕 ExtraBold" pitchFamily="50" charset="-127"/>
              <a:ea typeface="나눔고딕 Extra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64207936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직사각형 105"/>
          <p:cNvSpPr/>
          <p:nvPr/>
        </p:nvSpPr>
        <p:spPr>
          <a:xfrm>
            <a:off x="-43780" y="1016732"/>
            <a:ext cx="9993560" cy="4824536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9" tIns="45715" rIns="91429" bIns="45715" spcCol="0" rtlCol="0" anchor="ctr"/>
          <a:lstStyle/>
          <a:p>
            <a:pPr algn="ctr"/>
            <a:endParaRPr lang="ko-KR" altLang="en-US" sz="2400" dirty="0">
              <a:solidFill>
                <a:schemeClr val="tx1"/>
              </a:solidFill>
              <a:latin typeface="Impact" pitchFamily="34" charset="0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3333" y="2857500"/>
            <a:ext cx="3449588" cy="1143000"/>
          </a:xfrm>
        </p:spPr>
        <p:txBody>
          <a:bodyPr/>
          <a:lstStyle/>
          <a:p>
            <a:r>
              <a:rPr lang="en-US" altLang="ko-KR" dirty="0" smtClean="0">
                <a:latin typeface="Impact" pitchFamily="34" charset="0"/>
              </a:rPr>
              <a:t>Contents</a:t>
            </a:r>
            <a:endParaRPr lang="ko-KR" altLang="en-US" dirty="0">
              <a:latin typeface="Impact" pitchFamily="34" charset="0"/>
            </a:endParaRPr>
          </a:p>
        </p:txBody>
      </p:sp>
      <p:grpSp>
        <p:nvGrpSpPr>
          <p:cNvPr id="96" name="그룹 95"/>
          <p:cNvGrpSpPr/>
          <p:nvPr/>
        </p:nvGrpSpPr>
        <p:grpSpPr>
          <a:xfrm>
            <a:off x="5768540" y="1268760"/>
            <a:ext cx="2424820" cy="4320480"/>
            <a:chOff x="3320268" y="1844824"/>
            <a:chExt cx="2424820" cy="4320480"/>
          </a:xfrm>
        </p:grpSpPr>
        <p:sp>
          <p:nvSpPr>
            <p:cNvPr id="82" name="직사각형 81"/>
            <p:cNvSpPr/>
            <p:nvPr/>
          </p:nvSpPr>
          <p:spPr>
            <a:xfrm>
              <a:off x="3320268" y="1844824"/>
              <a:ext cx="720080" cy="720080"/>
            </a:xfrm>
            <a:prstGeom prst="rect">
              <a:avLst/>
            </a:prstGeom>
            <a:solidFill>
              <a:schemeClr val="accent1">
                <a:lumMod val="20000"/>
                <a:lumOff val="80000"/>
                <a:alpha val="40000"/>
              </a:schemeClr>
            </a:solidFill>
            <a:ln w="12700">
              <a:solidFill>
                <a:schemeClr val="tx2">
                  <a:lumMod val="60000"/>
                  <a:lumOff val="4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4000" dirty="0">
                  <a:solidFill>
                    <a:schemeClr val="tx1"/>
                  </a:solidFill>
                  <a:latin typeface="Impact" pitchFamily="34" charset="0"/>
                </a:rPr>
                <a:t>s</a:t>
              </a:r>
              <a:endParaRPr lang="ko-KR" altLang="en-US" sz="4000" dirty="0">
                <a:solidFill>
                  <a:schemeClr val="tx1"/>
                </a:solidFill>
                <a:latin typeface="Impact" pitchFamily="34" charset="0"/>
              </a:endParaRPr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4064694" y="1943254"/>
              <a:ext cx="146437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 err="1" smtClean="0">
                  <a:solidFill>
                    <a:schemeClr val="tx2"/>
                  </a:solidFill>
                  <a:latin typeface="Impact" pitchFamily="34" charset="0"/>
                </a:rPr>
                <a:t>chedule</a:t>
              </a:r>
              <a:endParaRPr lang="ko-KR" altLang="en-US" sz="2800" dirty="0">
                <a:solidFill>
                  <a:schemeClr val="tx2"/>
                </a:solidFill>
                <a:latin typeface="Impact" pitchFamily="34" charset="0"/>
              </a:endParaRPr>
            </a:p>
          </p:txBody>
        </p:sp>
        <p:sp>
          <p:nvSpPr>
            <p:cNvPr id="88" name="직사각형 87"/>
            <p:cNvSpPr/>
            <p:nvPr/>
          </p:nvSpPr>
          <p:spPr>
            <a:xfrm>
              <a:off x="3320268" y="2744924"/>
              <a:ext cx="720080" cy="720080"/>
            </a:xfrm>
            <a:prstGeom prst="rect">
              <a:avLst/>
            </a:prstGeom>
            <a:solidFill>
              <a:schemeClr val="accent1">
                <a:lumMod val="20000"/>
                <a:lumOff val="80000"/>
                <a:alpha val="40000"/>
              </a:schemeClr>
            </a:solidFill>
            <a:ln w="12700">
              <a:solidFill>
                <a:schemeClr val="tx2">
                  <a:lumMod val="60000"/>
                  <a:lumOff val="4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4000" dirty="0">
                  <a:solidFill>
                    <a:schemeClr val="tx1"/>
                  </a:solidFill>
                  <a:latin typeface="Impact" pitchFamily="34" charset="0"/>
                </a:rPr>
                <a:t>C</a:t>
              </a:r>
              <a:endParaRPr lang="ko-KR" altLang="en-US" sz="4000" dirty="0">
                <a:solidFill>
                  <a:schemeClr val="tx1"/>
                </a:solidFill>
                <a:latin typeface="Impact" pitchFamily="34" charset="0"/>
              </a:endParaRPr>
            </a:p>
          </p:txBody>
        </p:sp>
        <p:sp>
          <p:nvSpPr>
            <p:cNvPr id="89" name="직사각형 88"/>
            <p:cNvSpPr/>
            <p:nvPr/>
          </p:nvSpPr>
          <p:spPr>
            <a:xfrm>
              <a:off x="3320268" y="3645024"/>
              <a:ext cx="720080" cy="720080"/>
            </a:xfrm>
            <a:prstGeom prst="rect">
              <a:avLst/>
            </a:prstGeom>
            <a:solidFill>
              <a:schemeClr val="accent1">
                <a:lumMod val="20000"/>
                <a:lumOff val="80000"/>
                <a:alpha val="40000"/>
              </a:schemeClr>
            </a:solidFill>
            <a:ln w="12700">
              <a:solidFill>
                <a:schemeClr val="tx2">
                  <a:lumMod val="60000"/>
                  <a:lumOff val="4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4000" dirty="0">
                  <a:solidFill>
                    <a:schemeClr val="tx1"/>
                  </a:solidFill>
                  <a:latin typeface="Impact" pitchFamily="34" charset="0"/>
                </a:rPr>
                <a:t>P</a:t>
              </a:r>
              <a:endParaRPr lang="ko-KR" altLang="en-US" sz="4000" dirty="0">
                <a:solidFill>
                  <a:schemeClr val="tx1"/>
                </a:solidFill>
                <a:latin typeface="Impact" pitchFamily="34" charset="0"/>
              </a:endParaRPr>
            </a:p>
          </p:txBody>
        </p:sp>
        <p:sp>
          <p:nvSpPr>
            <p:cNvPr id="90" name="직사각형 89"/>
            <p:cNvSpPr/>
            <p:nvPr/>
          </p:nvSpPr>
          <p:spPr>
            <a:xfrm>
              <a:off x="3320268" y="4545124"/>
              <a:ext cx="720080" cy="720080"/>
            </a:xfrm>
            <a:prstGeom prst="rect">
              <a:avLst/>
            </a:prstGeom>
            <a:solidFill>
              <a:schemeClr val="accent1">
                <a:lumMod val="20000"/>
                <a:lumOff val="80000"/>
                <a:alpha val="40000"/>
              </a:schemeClr>
            </a:solidFill>
            <a:ln w="12700">
              <a:solidFill>
                <a:schemeClr val="tx2">
                  <a:lumMod val="60000"/>
                  <a:lumOff val="4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4000" dirty="0">
                  <a:solidFill>
                    <a:schemeClr val="tx1"/>
                  </a:solidFill>
                  <a:latin typeface="Impact" pitchFamily="34" charset="0"/>
                </a:rPr>
                <a:t>P</a:t>
              </a:r>
              <a:endParaRPr lang="ko-KR" altLang="en-US" sz="4000" dirty="0">
                <a:solidFill>
                  <a:schemeClr val="tx1"/>
                </a:solidFill>
                <a:latin typeface="Impact" pitchFamily="34" charset="0"/>
              </a:endParaRPr>
            </a:p>
          </p:txBody>
        </p:sp>
        <p:sp>
          <p:nvSpPr>
            <p:cNvPr id="91" name="직사각형 90"/>
            <p:cNvSpPr/>
            <p:nvPr/>
          </p:nvSpPr>
          <p:spPr>
            <a:xfrm>
              <a:off x="3320268" y="5445224"/>
              <a:ext cx="720080" cy="720080"/>
            </a:xfrm>
            <a:prstGeom prst="rect">
              <a:avLst/>
            </a:prstGeom>
            <a:solidFill>
              <a:schemeClr val="accent1">
                <a:lumMod val="20000"/>
                <a:lumOff val="80000"/>
                <a:alpha val="40000"/>
              </a:schemeClr>
            </a:solidFill>
            <a:ln w="12700">
              <a:solidFill>
                <a:schemeClr val="tx2">
                  <a:lumMod val="60000"/>
                  <a:lumOff val="4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4000" dirty="0">
                  <a:solidFill>
                    <a:schemeClr val="tx1"/>
                  </a:solidFill>
                  <a:latin typeface="Impact" pitchFamily="34" charset="0"/>
                </a:rPr>
                <a:t>Q</a:t>
              </a:r>
              <a:endParaRPr lang="ko-KR" altLang="en-US" sz="4000" dirty="0">
                <a:solidFill>
                  <a:schemeClr val="tx1"/>
                </a:solidFill>
                <a:latin typeface="Impact" pitchFamily="34" charset="0"/>
              </a:endParaRPr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4064694" y="2843354"/>
              <a:ext cx="16803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 err="1" smtClean="0">
                  <a:solidFill>
                    <a:schemeClr val="tx2"/>
                  </a:solidFill>
                  <a:latin typeface="Impact" pitchFamily="34" charset="0"/>
                </a:rPr>
                <a:t>ompletion</a:t>
              </a:r>
              <a:endParaRPr lang="ko-KR" altLang="en-US" sz="2800" dirty="0">
                <a:solidFill>
                  <a:schemeClr val="tx2"/>
                </a:solidFill>
                <a:latin typeface="Impact" pitchFamily="34" charset="0"/>
              </a:endParaRPr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4064694" y="3743454"/>
              <a:ext cx="132035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 err="1" smtClean="0">
                  <a:solidFill>
                    <a:schemeClr val="tx2"/>
                  </a:solidFill>
                  <a:latin typeface="Impact" pitchFamily="34" charset="0"/>
                </a:rPr>
                <a:t>rogress</a:t>
              </a:r>
              <a:endParaRPr lang="ko-KR" altLang="en-US" sz="2800" dirty="0">
                <a:solidFill>
                  <a:schemeClr val="tx2"/>
                </a:solidFill>
                <a:latin typeface="Impact" pitchFamily="34" charset="0"/>
              </a:endParaRPr>
            </a:p>
          </p:txBody>
        </p:sp>
        <p:sp>
          <p:nvSpPr>
            <p:cNvPr id="94" name="TextBox 93"/>
            <p:cNvSpPr txBox="1"/>
            <p:nvPr/>
          </p:nvSpPr>
          <p:spPr>
            <a:xfrm>
              <a:off x="4064694" y="4643554"/>
              <a:ext cx="132035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 err="1" smtClean="0">
                  <a:solidFill>
                    <a:schemeClr val="tx2"/>
                  </a:solidFill>
                  <a:latin typeface="Impact" pitchFamily="34" charset="0"/>
                </a:rPr>
                <a:t>lanning</a:t>
              </a:r>
              <a:endParaRPr lang="ko-KR" altLang="en-US" sz="2800" dirty="0">
                <a:solidFill>
                  <a:schemeClr val="tx2"/>
                </a:solidFill>
                <a:latin typeface="Impact" pitchFamily="34" charset="0"/>
              </a:endParaRPr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4064694" y="5543654"/>
              <a:ext cx="132035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 smtClean="0">
                  <a:solidFill>
                    <a:schemeClr val="tx2"/>
                  </a:solidFill>
                  <a:latin typeface="Impact" pitchFamily="34" charset="0"/>
                </a:rPr>
                <a:t>&amp; A</a:t>
              </a:r>
              <a:endParaRPr lang="ko-KR" altLang="en-US" sz="2800" dirty="0">
                <a:solidFill>
                  <a:schemeClr val="tx2"/>
                </a:solidFill>
                <a:latin typeface="Impact" pitchFamily="34" charset="0"/>
              </a:endParaRPr>
            </a:p>
          </p:txBody>
        </p:sp>
      </p:grpSp>
      <p:cxnSp>
        <p:nvCxnSpPr>
          <p:cNvPr id="100" name="직선 연결선 99"/>
          <p:cNvCxnSpPr/>
          <p:nvPr/>
        </p:nvCxnSpPr>
        <p:spPr>
          <a:xfrm>
            <a:off x="4953000" y="1052736"/>
            <a:ext cx="0" cy="4752528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734567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">
              <a:srgbClr val="F0F4FB"/>
            </a:gs>
            <a:gs pos="50000">
              <a:srgbClr val="E1E8F6"/>
            </a:gs>
            <a:gs pos="95000">
              <a:schemeClr val="bg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1381404" y="2852936"/>
            <a:ext cx="7143194" cy="1152128"/>
            <a:chOff x="488504" y="1806536"/>
            <a:chExt cx="4464496" cy="720080"/>
          </a:xfrm>
        </p:grpSpPr>
        <p:sp>
          <p:nvSpPr>
            <p:cNvPr id="5" name="직사각형 4"/>
            <p:cNvSpPr/>
            <p:nvPr/>
          </p:nvSpPr>
          <p:spPr>
            <a:xfrm>
              <a:off x="488504" y="1806536"/>
              <a:ext cx="720080" cy="7200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4000">
                <a:solidFill>
                  <a:prstClr val="white"/>
                </a:solidFill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1280592" y="1806536"/>
              <a:ext cx="3672408" cy="7200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4000" dirty="0" smtClean="0">
                  <a:solidFill>
                    <a:prstClr val="black"/>
                  </a:solidFill>
                  <a:latin typeface="나눔고딕 ExtraBold" pitchFamily="50" charset="-127"/>
                  <a:ea typeface="나눔고딕 ExtraBold" pitchFamily="50" charset="-127"/>
                </a:rPr>
                <a:t>Development Schedule</a:t>
              </a:r>
              <a:endParaRPr lang="en-US" altLang="ko-KR" sz="4000" dirty="0">
                <a:solidFill>
                  <a:prstClr val="black"/>
                </a:solidFill>
                <a:latin typeface="나눔고딕 ExtraBold" pitchFamily="50" charset="-127"/>
                <a:ea typeface="나눔고딕 ExtraBold" pitchFamily="50" charset="-127"/>
              </a:endParaRPr>
            </a:p>
          </p:txBody>
        </p:sp>
      </p:grp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34" t="4029" r="9820" b="18507"/>
          <a:stretch/>
        </p:blipFill>
        <p:spPr>
          <a:xfrm>
            <a:off x="1482216" y="2963253"/>
            <a:ext cx="950504" cy="931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000663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내용 개체 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41225757"/>
              </p:ext>
            </p:extLst>
          </p:nvPr>
        </p:nvGraphicFramePr>
        <p:xfrm>
          <a:off x="9848" y="774144"/>
          <a:ext cx="9849556" cy="600456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080121"/>
                <a:gridCol w="584629"/>
                <a:gridCol w="584629"/>
                <a:gridCol w="584629"/>
                <a:gridCol w="584629"/>
                <a:gridCol w="584629"/>
                <a:gridCol w="584629"/>
                <a:gridCol w="584629"/>
                <a:gridCol w="584629"/>
                <a:gridCol w="584629"/>
                <a:gridCol w="584629"/>
                <a:gridCol w="584629"/>
                <a:gridCol w="584629"/>
                <a:gridCol w="584629"/>
                <a:gridCol w="584629"/>
                <a:gridCol w="584629"/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ko-KR" altLang="en-US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ko-KR" altLang="en-US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ko-KR" altLang="en-US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ko-KR" altLang="en-US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ko-KR" altLang="en-US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ko-KR" altLang="en-US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  <a:endParaRPr lang="ko-KR" altLang="en-US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  <a:endParaRPr lang="ko-KR" altLang="en-US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  <a:endParaRPr lang="ko-KR" altLang="en-US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  <a:endParaRPr lang="ko-KR" altLang="en-US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11</a:t>
                      </a:r>
                      <a:endParaRPr lang="ko-KR" altLang="en-US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12</a:t>
                      </a:r>
                      <a:endParaRPr lang="ko-KR" altLang="en-US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13</a:t>
                      </a:r>
                      <a:endParaRPr lang="ko-KR" altLang="en-US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14</a:t>
                      </a:r>
                      <a:endParaRPr lang="ko-KR" altLang="en-US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15</a:t>
                      </a:r>
                      <a:endParaRPr lang="ko-KR" altLang="en-US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주제 선정 및 확정</a:t>
                      </a:r>
                      <a:endParaRPr lang="ko-KR" altLang="en-US" sz="16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ko-KR" altLang="en-US" sz="1600" b="1" dirty="0" smtClean="0"/>
                        <a:t>주제 선정</a:t>
                      </a:r>
                      <a:endParaRPr lang="ko-KR" altLang="en-US" sz="16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프레임 </a:t>
                      </a:r>
                      <a:endParaRPr lang="en-US" altLang="ko-KR" sz="1600" b="1" dirty="0" smtClean="0"/>
                    </a:p>
                    <a:p>
                      <a:pPr algn="ctr" latinLnBrk="1"/>
                      <a:r>
                        <a:rPr lang="ko-KR" altLang="en-US" sz="1600" b="1" dirty="0" smtClean="0"/>
                        <a:t>구상</a:t>
                      </a:r>
                      <a:endParaRPr lang="ko-KR" altLang="en-US" sz="16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프레임 구상</a:t>
                      </a:r>
                      <a:endParaRPr lang="en-US" altLang="ko-KR" sz="1600" b="1" dirty="0" smtClean="0"/>
                    </a:p>
                    <a:p>
                      <a:pPr algn="ctr" latinLnBrk="1"/>
                      <a:r>
                        <a:rPr lang="en-US" altLang="ko-KR" sz="1200" b="1" dirty="0" smtClean="0"/>
                        <a:t>(</a:t>
                      </a:r>
                      <a:r>
                        <a:rPr lang="ko-KR" altLang="en-US" sz="1200" b="1" dirty="0" smtClean="0"/>
                        <a:t>차체 프레임</a:t>
                      </a:r>
                      <a:r>
                        <a:rPr lang="en-US" altLang="ko-KR" sz="1200" b="1" dirty="0" smtClean="0"/>
                        <a:t>,</a:t>
                      </a:r>
                      <a:r>
                        <a:rPr lang="ko-KR" altLang="en-US" sz="1200" b="1" dirty="0" smtClean="0"/>
                        <a:t>컨트롤러 </a:t>
                      </a:r>
                      <a:endParaRPr lang="en-US" altLang="ko-KR" sz="1200" b="1" dirty="0" smtClean="0"/>
                    </a:p>
                    <a:p>
                      <a:pPr algn="ctr" latinLnBrk="1"/>
                      <a:r>
                        <a:rPr lang="ko-KR" altLang="en-US" sz="1200" b="1" dirty="0" smtClean="0"/>
                        <a:t>위치</a:t>
                      </a:r>
                      <a:r>
                        <a:rPr lang="en-US" altLang="ko-KR" sz="1200" b="1" dirty="0" smtClean="0"/>
                        <a:t>, </a:t>
                      </a:r>
                      <a:r>
                        <a:rPr lang="ko-KR" altLang="en-US" sz="1200" b="1" dirty="0" smtClean="0"/>
                        <a:t>동력 전달방법</a:t>
                      </a:r>
                      <a:r>
                        <a:rPr lang="en-US" altLang="ko-KR" sz="1200" b="1" dirty="0" smtClean="0"/>
                        <a:t>)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err="1" smtClean="0"/>
                        <a:t>아두이노</a:t>
                      </a:r>
                      <a:endParaRPr lang="en-US" altLang="ko-KR" sz="1600" b="1" dirty="0" smtClean="0"/>
                    </a:p>
                    <a:p>
                      <a:pPr algn="ctr" latinLnBrk="1"/>
                      <a:r>
                        <a:rPr lang="ko-KR" altLang="en-US" sz="1600" b="1" dirty="0" smtClean="0"/>
                        <a:t>공부</a:t>
                      </a:r>
                      <a:endParaRPr lang="ko-KR" altLang="en-US" sz="16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err="1" smtClean="0"/>
                        <a:t>아두이노</a:t>
                      </a:r>
                      <a:r>
                        <a:rPr lang="ko-KR" altLang="en-US" sz="1600" b="1" dirty="0" smtClean="0"/>
                        <a:t> 공부</a:t>
                      </a:r>
                      <a:endParaRPr lang="ko-KR" altLang="en-US" sz="16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컨트롤러</a:t>
                      </a:r>
                      <a:endParaRPr lang="en-US" altLang="ko-KR" sz="1600" b="1" dirty="0" smtClean="0"/>
                    </a:p>
                    <a:p>
                      <a:pPr algn="ctr" latinLnBrk="1"/>
                      <a:r>
                        <a:rPr lang="ko-KR" altLang="en-US" sz="1600" b="1" dirty="0" smtClean="0"/>
                        <a:t>제작</a:t>
                      </a:r>
                      <a:endParaRPr lang="en-US" altLang="ko-KR" sz="1600" b="1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기본조작</a:t>
                      </a:r>
                      <a:endParaRPr lang="en-US" altLang="ko-KR" sz="1600" b="1" dirty="0" smtClean="0"/>
                    </a:p>
                    <a:p>
                      <a:pPr algn="ctr" latinLnBrk="1"/>
                      <a:r>
                        <a:rPr lang="en-US" altLang="ko-KR" sz="1600" b="1" dirty="0" smtClean="0"/>
                        <a:t>(</a:t>
                      </a:r>
                      <a:r>
                        <a:rPr lang="ko-KR" altLang="en-US" sz="1600" b="1" dirty="0" smtClean="0"/>
                        <a:t>조이스틱</a:t>
                      </a:r>
                      <a:r>
                        <a:rPr lang="en-US" altLang="ko-KR" sz="1600" b="1" dirty="0" smtClean="0"/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쓰레기 </a:t>
                      </a:r>
                      <a:endParaRPr lang="en-US" altLang="ko-KR" sz="1600" b="1" dirty="0" smtClean="0"/>
                    </a:p>
                    <a:p>
                      <a:pPr algn="ctr" latinLnBrk="1"/>
                      <a:r>
                        <a:rPr lang="ko-KR" altLang="en-US" sz="1600" b="1" dirty="0" smtClean="0"/>
                        <a:t>수거</a:t>
                      </a:r>
                      <a:r>
                        <a:rPr lang="en-US" altLang="ko-KR" sz="1600" b="1" dirty="0" smtClean="0"/>
                        <a:t>(</a:t>
                      </a:r>
                      <a:r>
                        <a:rPr lang="ko-KR" altLang="en-US" sz="1600" b="1" dirty="0" smtClean="0"/>
                        <a:t>버튼</a:t>
                      </a:r>
                      <a:r>
                        <a:rPr lang="en-US" altLang="ko-KR" sz="1600" b="1" dirty="0" smtClean="0"/>
                        <a:t>)</a:t>
                      </a:r>
                      <a:endParaRPr lang="ko-KR" altLang="en-US" sz="1600" b="1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  <a:solidFill>
                      <a:srgbClr val="FF99C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청소차 </a:t>
                      </a:r>
                      <a:endParaRPr lang="en-US" altLang="ko-KR" sz="1600" b="1" dirty="0" smtClean="0"/>
                    </a:p>
                    <a:p>
                      <a:pPr algn="ctr" latinLnBrk="1"/>
                      <a:r>
                        <a:rPr lang="ko-KR" altLang="en-US" sz="1600" b="1" dirty="0" smtClean="0"/>
                        <a:t>제작</a:t>
                      </a:r>
                      <a:endParaRPr lang="ko-KR" altLang="en-US" sz="16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기본 조작</a:t>
                      </a:r>
                      <a:endParaRPr lang="ko-KR" altLang="en-US" sz="16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쓰레기 수거</a:t>
                      </a:r>
                      <a:endParaRPr lang="en-US" altLang="ko-KR" sz="1600" b="1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  <a:solidFill>
                      <a:srgbClr val="6666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11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청소차</a:t>
                      </a:r>
                      <a:endParaRPr lang="en-US" altLang="ko-KR" sz="1600" b="1" dirty="0" smtClean="0"/>
                    </a:p>
                    <a:p>
                      <a:pPr algn="ctr" latinLnBrk="1"/>
                      <a:r>
                        <a:rPr lang="ko-KR" altLang="en-US" sz="1600" b="1" dirty="0" smtClean="0"/>
                        <a:t>내부제어 코딩</a:t>
                      </a:r>
                      <a:endParaRPr lang="ko-KR" altLang="en-US" sz="16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기본조작</a:t>
                      </a:r>
                      <a:endParaRPr lang="en-US" altLang="ko-KR" sz="1600" b="1" dirty="0" smtClean="0"/>
                    </a:p>
                    <a:p>
                      <a:pPr algn="ctr" latinLnBrk="1"/>
                      <a:r>
                        <a:rPr lang="en-US" altLang="ko-KR" sz="1600" b="1" dirty="0" smtClean="0"/>
                        <a:t>(</a:t>
                      </a:r>
                      <a:r>
                        <a:rPr lang="ko-KR" altLang="en-US" sz="1600" b="1" dirty="0" err="1" smtClean="0"/>
                        <a:t>전후좌우이동</a:t>
                      </a:r>
                      <a:r>
                        <a:rPr lang="en-US" altLang="ko-KR" sz="1600" b="1" dirty="0" smtClean="0"/>
                        <a:t>)</a:t>
                      </a:r>
                      <a:endParaRPr lang="ko-KR" altLang="en-US" sz="16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  <a:gradFill flip="none" rotWithShape="1">
                      <a:gsLst>
                        <a:gs pos="74323">
                          <a:srgbClr val="00B050"/>
                        </a:gs>
                        <a:gs pos="29000">
                          <a:srgbClr val="E1E8F6"/>
                        </a:gs>
                        <a:gs pos="5000">
                          <a:schemeClr val="bg1">
                            <a:lumMod val="65000"/>
                          </a:schemeClr>
                        </a:gs>
                      </a:gsLst>
                      <a:lin ang="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컨트롤러 코딩</a:t>
                      </a:r>
                      <a:endParaRPr lang="ko-KR" altLang="en-US" sz="16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기본조작</a:t>
                      </a:r>
                      <a:endParaRPr lang="en-US" altLang="ko-KR" sz="1600" b="1" dirty="0" smtClean="0"/>
                    </a:p>
                    <a:p>
                      <a:pPr algn="ctr" latinLnBrk="1"/>
                      <a:r>
                        <a:rPr lang="en-US" altLang="ko-KR" sz="1600" b="1" dirty="0" smtClean="0"/>
                        <a:t>(</a:t>
                      </a:r>
                      <a:r>
                        <a:rPr lang="ko-KR" altLang="en-US" sz="1600" b="1" dirty="0" smtClean="0"/>
                        <a:t>조이스틱</a:t>
                      </a:r>
                      <a:r>
                        <a:rPr lang="en-US" altLang="ko-KR" sz="1600" b="1" dirty="0" smtClean="0"/>
                        <a:t>)</a:t>
                      </a:r>
                      <a:endParaRPr lang="ko-KR" altLang="en-US" sz="16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  <a:gradFill>
                      <a:gsLst>
                        <a:gs pos="69000">
                          <a:srgbClr val="FF3300"/>
                        </a:gs>
                        <a:gs pos="29000">
                          <a:srgbClr val="E1E8F6"/>
                        </a:gs>
                        <a:gs pos="5000">
                          <a:schemeClr val="bg1">
                            <a:lumMod val="65000"/>
                          </a:schemeClr>
                        </a:gs>
                      </a:gsLst>
                      <a:lin ang="0" scaled="1"/>
                    </a:gra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쓰레기 </a:t>
                      </a:r>
                      <a:endParaRPr lang="en-US" altLang="ko-KR" sz="1600" b="1" dirty="0" smtClean="0"/>
                    </a:p>
                    <a:p>
                      <a:pPr algn="ctr" latinLnBrk="1"/>
                      <a:r>
                        <a:rPr lang="ko-KR" altLang="en-US" sz="1600" b="1" dirty="0" smtClean="0"/>
                        <a:t>수거</a:t>
                      </a:r>
                      <a:r>
                        <a:rPr lang="en-US" altLang="ko-KR" sz="1600" b="1" dirty="0" smtClean="0"/>
                        <a:t>(</a:t>
                      </a:r>
                      <a:r>
                        <a:rPr lang="ko-KR" altLang="en-US" sz="1600" b="1" dirty="0" smtClean="0"/>
                        <a:t>조작</a:t>
                      </a:r>
                      <a:r>
                        <a:rPr lang="en-US" altLang="ko-KR" sz="1600" b="1" dirty="0" smtClean="0"/>
                        <a:t>)</a:t>
                      </a:r>
                      <a:endParaRPr lang="ko-KR" altLang="en-US" sz="16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  <a:solidFill>
                      <a:srgbClr val="9966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err="1" smtClean="0"/>
                        <a:t>블루투스</a:t>
                      </a:r>
                      <a:endParaRPr lang="en-US" altLang="ko-KR" sz="1600" b="1" dirty="0" smtClean="0"/>
                    </a:p>
                    <a:p>
                      <a:pPr algn="ctr" latinLnBrk="1"/>
                      <a:r>
                        <a:rPr lang="ko-KR" altLang="en-US" sz="1600" b="1" dirty="0" smtClean="0"/>
                        <a:t>연동</a:t>
                      </a:r>
                      <a:endParaRPr lang="ko-KR" altLang="en-US" sz="16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청소차</a:t>
                      </a:r>
                      <a:r>
                        <a:rPr lang="en-US" altLang="ko-KR" sz="1600" b="1" dirty="0" smtClean="0"/>
                        <a:t>–</a:t>
                      </a:r>
                      <a:r>
                        <a:rPr lang="ko-KR" altLang="en-US" sz="1600" b="1" dirty="0" smtClean="0"/>
                        <a:t>컨트롤러</a:t>
                      </a:r>
                      <a:endParaRPr lang="en-US" altLang="ko-KR" sz="1600" b="1" dirty="0" smtClean="0"/>
                    </a:p>
                    <a:p>
                      <a:pPr algn="ctr" latinLnBrk="1"/>
                      <a:r>
                        <a:rPr lang="ko-KR" altLang="en-US" sz="1600" b="1" dirty="0" smtClean="0"/>
                        <a:t>통신 구현</a:t>
                      </a:r>
                      <a:endParaRPr lang="ko-KR" altLang="en-US" sz="16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  <a:gradFill flip="none" rotWithShape="1">
                      <a:gsLst>
                        <a:gs pos="70655">
                          <a:srgbClr val="00B0F0"/>
                        </a:gs>
                        <a:gs pos="5000">
                          <a:srgbClr val="F0F4FB"/>
                        </a:gs>
                        <a:gs pos="19000">
                          <a:srgbClr val="E1E8F6"/>
                        </a:gs>
                      </a:gsLst>
                      <a:lin ang="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센서</a:t>
                      </a:r>
                      <a:endParaRPr lang="ko-KR" altLang="en-US" sz="16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센서</a:t>
                      </a:r>
                      <a:endParaRPr lang="ko-KR" altLang="en-US" sz="16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  <a:solidFill>
                      <a:srgbClr val="FBEBB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모터</a:t>
                      </a:r>
                      <a:endParaRPr lang="ko-KR" altLang="en-US" sz="16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쓰레기 수거</a:t>
                      </a:r>
                      <a:endParaRPr lang="ko-KR" altLang="en-US" sz="16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  <a:solidFill>
                      <a:srgbClr val="00FFC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5284" y="162868"/>
            <a:ext cx="4248472" cy="4594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 smtClean="0">
                <a:solidFill>
                  <a:prstClr val="black"/>
                </a:solidFill>
                <a:latin typeface="나눔고딕 ExtraBold" pitchFamily="50" charset="-127"/>
                <a:ea typeface="나눔고딕 ExtraBold" pitchFamily="50" charset="-127"/>
              </a:rPr>
              <a:t>Development Schedule</a:t>
            </a:r>
            <a:endParaRPr lang="en-US" altLang="ko-KR" sz="2800" dirty="0">
              <a:solidFill>
                <a:prstClr val="black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6" name="아래쪽 화살표 5"/>
          <p:cNvSpPr/>
          <p:nvPr/>
        </p:nvSpPr>
        <p:spPr>
          <a:xfrm>
            <a:off x="6957640" y="417364"/>
            <a:ext cx="515640" cy="293216"/>
          </a:xfrm>
          <a:prstGeom prst="downArrow">
            <a:avLst/>
          </a:prstGeom>
          <a:solidFill>
            <a:srgbClr val="ED4D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 smtClean="0">
              <a:solidFill>
                <a:schemeClr val="tx1"/>
              </a:solidFill>
              <a:latin typeface="Impact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232920" y="220578"/>
            <a:ext cx="38376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1F497D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en-US" altLang="ko-KR" sz="2000" dirty="0" smtClean="0">
                <a:solidFill>
                  <a:srgbClr val="1F497D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11</a:t>
            </a:r>
            <a:r>
              <a:rPr lang="ko-KR" altLang="en-US" sz="2000" dirty="0" smtClean="0">
                <a:solidFill>
                  <a:srgbClr val="1F497D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주차</a:t>
            </a:r>
            <a:r>
              <a:rPr lang="en-US" altLang="ko-KR" sz="1600" dirty="0" smtClean="0">
                <a:solidFill>
                  <a:srgbClr val="1F497D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(05.16 ~ 05.22)</a:t>
            </a:r>
            <a:endParaRPr lang="ko-KR" altLang="en-US" sz="1600" dirty="0">
              <a:solidFill>
                <a:srgbClr val="1F497D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83772340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35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">
              <a:srgbClr val="F0F4FB"/>
            </a:gs>
            <a:gs pos="50000">
              <a:srgbClr val="E1E8F6"/>
            </a:gs>
            <a:gs pos="95000">
              <a:schemeClr val="bg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1381404" y="2852936"/>
            <a:ext cx="7143194" cy="1152128"/>
            <a:chOff x="488504" y="1806536"/>
            <a:chExt cx="4464496" cy="720080"/>
          </a:xfrm>
        </p:grpSpPr>
        <p:sp>
          <p:nvSpPr>
            <p:cNvPr id="5" name="직사각형 4"/>
            <p:cNvSpPr/>
            <p:nvPr/>
          </p:nvSpPr>
          <p:spPr>
            <a:xfrm>
              <a:off x="488504" y="1806536"/>
              <a:ext cx="720080" cy="7200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4000">
                <a:solidFill>
                  <a:prstClr val="white"/>
                </a:solidFill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1280592" y="1806536"/>
              <a:ext cx="3672408" cy="7200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4000" dirty="0" smtClean="0">
                  <a:solidFill>
                    <a:prstClr val="black"/>
                  </a:solidFill>
                  <a:latin typeface="나눔고딕 ExtraBold" pitchFamily="50" charset="-127"/>
                  <a:ea typeface="나눔고딕 ExtraBold" pitchFamily="50" charset="-127"/>
                </a:rPr>
                <a:t>Completion</a:t>
              </a:r>
              <a:endParaRPr lang="en-US" altLang="ko-KR" sz="4000" dirty="0">
                <a:solidFill>
                  <a:prstClr val="black"/>
                </a:solidFill>
                <a:latin typeface="나눔고딕 ExtraBold" pitchFamily="50" charset="-127"/>
                <a:ea typeface="나눔고딕 ExtraBold" pitchFamily="50" charset="-127"/>
              </a:endParaRPr>
            </a:p>
          </p:txBody>
        </p:sp>
      </p:grp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l="64724" t="57647" r="33206" b="36053"/>
          <a:stretch/>
        </p:blipFill>
        <p:spPr>
          <a:xfrm>
            <a:off x="1439122" y="2971804"/>
            <a:ext cx="990598" cy="990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848174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표 19"/>
          <p:cNvGraphicFramePr>
            <a:graphicFrameLocks noGrp="1"/>
          </p:cNvGraphicFramePr>
          <p:nvPr>
            <p:extLst/>
          </p:nvPr>
        </p:nvGraphicFramePr>
        <p:xfrm>
          <a:off x="7302" y="0"/>
          <a:ext cx="9898697" cy="6857999"/>
        </p:xfrm>
        <a:graphic>
          <a:graphicData uri="http://schemas.openxmlformats.org/drawingml/2006/table">
            <a:tbl>
              <a:tblPr firstRow="1" bandRow="1">
                <a:tableStyleId>{35758FB7-9AC5-4552-8A53-C91805E547FA}</a:tableStyleId>
              </a:tblPr>
              <a:tblGrid>
                <a:gridCol w="2964244"/>
                <a:gridCol w="3358194"/>
                <a:gridCol w="3576259"/>
              </a:tblGrid>
              <a:tr h="8628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주요 부품</a:t>
                      </a:r>
                      <a:endParaRPr lang="en-US" altLang="ko-KR" dirty="0" smtClean="0"/>
                    </a:p>
                    <a:p>
                      <a:pPr algn="ctr" latinLnBrk="1"/>
                      <a:r>
                        <a:rPr lang="ko-KR" altLang="en-US" dirty="0" smtClean="0"/>
                        <a:t>이미지</a:t>
                      </a:r>
                      <a:endParaRPr lang="ko-KR" altLang="en-US" dirty="0"/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제품명</a:t>
                      </a:r>
                      <a:endParaRPr lang="ko-KR" altLang="en-US" dirty="0"/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결과물</a:t>
                      </a:r>
                      <a:endParaRPr lang="ko-KR" altLang="en-US" dirty="0"/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</a:tr>
              <a:tr h="999188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 smtClean="0"/>
                        <a:t>블루투스</a:t>
                      </a:r>
                      <a:r>
                        <a:rPr lang="ko-KR" altLang="en-US" b="1" dirty="0" smtClean="0"/>
                        <a:t> 모듈</a:t>
                      </a:r>
                      <a:endParaRPr lang="ko-KR" altLang="en-US" b="1" dirty="0"/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 rowSpan="6">
                  <a:txBody>
                    <a:bodyPr/>
                    <a:lstStyle/>
                    <a:p>
                      <a:pPr algn="ctr" latinLnBrk="1"/>
                      <a:endParaRPr lang="en-US" altLang="ko-KR" dirty="0" smtClean="0"/>
                    </a:p>
                    <a:p>
                      <a:pPr algn="ctr" latinLnBrk="1"/>
                      <a:endParaRPr lang="en-US" altLang="ko-KR" dirty="0" smtClean="0"/>
                    </a:p>
                    <a:p>
                      <a:pPr algn="ctr" latinLnBrk="1"/>
                      <a:endParaRPr lang="en-US" altLang="ko-KR" dirty="0" smtClean="0"/>
                    </a:p>
                    <a:p>
                      <a:pPr algn="ctr" latinLnBrk="1"/>
                      <a:endParaRPr lang="en-US" altLang="ko-KR" dirty="0" smtClean="0"/>
                    </a:p>
                    <a:p>
                      <a:pPr algn="ctr" latinLnBrk="1"/>
                      <a:endParaRPr lang="en-US" altLang="ko-KR" dirty="0" smtClean="0"/>
                    </a:p>
                    <a:p>
                      <a:pPr algn="ctr" latinLnBrk="1"/>
                      <a:endParaRPr lang="en-US" altLang="ko-KR" dirty="0" smtClean="0"/>
                    </a:p>
                    <a:p>
                      <a:pPr algn="ctr" latinLnBrk="1"/>
                      <a:r>
                        <a:rPr lang="ko-KR" altLang="en-US" b="1" dirty="0" smtClean="0"/>
                        <a:t>청소차 프레임</a:t>
                      </a:r>
                      <a:endParaRPr lang="ko-KR" altLang="en-US" b="1" dirty="0"/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</a:tr>
              <a:tr h="999188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/>
                        <a:t>RC</a:t>
                      </a:r>
                      <a:r>
                        <a:rPr lang="ko-KR" altLang="en-US" b="1" dirty="0" smtClean="0"/>
                        <a:t>카 프레임</a:t>
                      </a:r>
                      <a:endParaRPr lang="ko-KR" altLang="en-US" b="1" dirty="0"/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</a:tr>
              <a:tr h="999188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/>
                        <a:t>DC</a:t>
                      </a:r>
                      <a:r>
                        <a:rPr lang="ko-KR" altLang="en-US" b="1" dirty="0" smtClean="0"/>
                        <a:t>모터</a:t>
                      </a:r>
                      <a:endParaRPr lang="ko-KR" altLang="en-US" b="1" dirty="0"/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</a:tr>
              <a:tr h="999188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 smtClean="0"/>
                        <a:t>브레드</a:t>
                      </a:r>
                      <a:r>
                        <a:rPr lang="ko-KR" altLang="en-US" b="1" dirty="0" smtClean="0"/>
                        <a:t> 보드</a:t>
                      </a:r>
                      <a:endParaRPr lang="ko-KR" altLang="en-US" b="1" dirty="0"/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</a:tr>
              <a:tr h="999188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/>
                        <a:t>Arduino</a:t>
                      </a:r>
                      <a:endParaRPr lang="ko-KR" altLang="en-US" b="1" dirty="0"/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</a:tr>
              <a:tr h="999188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모터 드라이버</a:t>
                      </a:r>
                      <a:endParaRPr lang="ko-KR" altLang="en-US" b="1" dirty="0"/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21" name="Picture 16" descr="http://www.microfun.co.kr/shop/data/goods/1438698805768m0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667" b="77333" l="28000" r="7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906" t="5738" r="23093" b="21674"/>
          <a:stretch/>
        </p:blipFill>
        <p:spPr bwMode="auto">
          <a:xfrm rot="5400000">
            <a:off x="1016700" y="2826956"/>
            <a:ext cx="633987" cy="920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60" y="4921303"/>
            <a:ext cx="990868" cy="9908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12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2666" b="76666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666" b="15334"/>
          <a:stretch/>
        </p:blipFill>
        <p:spPr bwMode="auto">
          <a:xfrm>
            <a:off x="711850" y="5912171"/>
            <a:ext cx="1182286" cy="9458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6" descr="http://mechasolution.com/shop/data/goods/1451186247286s0.png"/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784161" y="3770137"/>
            <a:ext cx="985169" cy="985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1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100000" l="0" r="100000">
                        <a14:foregroundMark x1="84158" y1="27895" x2="85396" y2="21579"/>
                        <a14:foregroundMark x1="84653" y1="40526" x2="84653" y2="40526"/>
                        <a14:foregroundMark x1="84653" y1="43158" x2="73267" y2="14737"/>
                        <a14:foregroundMark x1="75495" y1="12105" x2="75495" y2="46316"/>
                        <a14:foregroundMark x1="79703" y1="45263" x2="88119" y2="46316"/>
                        <a14:foregroundMark x1="91584" y1="34737" x2="87871" y2="44211"/>
                        <a14:foregroundMark x1="92574" y1="33158" x2="85396" y2="10000"/>
                        <a14:foregroundMark x1="91584" y1="16842" x2="96287" y2="33158"/>
                        <a14:foregroundMark x1="91089" y1="70526" x2="90842" y2="73684"/>
                        <a14:foregroundMark x1="84653" y1="76842" x2="84901" y2="59474"/>
                        <a14:foregroundMark x1="77475" y1="79474" x2="82921" y2="93158"/>
                        <a14:foregroundMark x1="90099" y1="94737" x2="99505" y2="81053"/>
                        <a14:foregroundMark x1="76980" y1="71579" x2="79950" y2="57368"/>
                        <a14:foregroundMark x1="86386" y1="53684" x2="92574" y2="66316"/>
                        <a14:foregroundMark x1="93317" y1="57895" x2="95050" y2="63158"/>
                        <a14:foregroundMark x1="55198" y1="51053" x2="55198" y2="51053"/>
                        <a14:foregroundMark x1="42574" y1="36842" x2="42574" y2="36842"/>
                        <a14:foregroundMark x1="33911" y1="52105" x2="33911" y2="52105"/>
                        <a14:foregroundMark x1="42079" y1="65263" x2="42079" y2="652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495" y="1914102"/>
            <a:ext cx="1811059" cy="851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5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5385" b="93692" l="4769" r="97692">
                        <a14:foregroundMark x1="85846" y1="27692" x2="85846" y2="27692"/>
                        <a14:foregroundMark x1="71231" y1="17692" x2="71231" y2="17692"/>
                        <a14:foregroundMark x1="60308" y1="15846" x2="60308" y2="15846"/>
                        <a14:foregroundMark x1="57077" y1="15846" x2="57077" y2="15846"/>
                        <a14:foregroundMark x1="57077" y1="14923" x2="57077" y2="14923"/>
                        <a14:foregroundMark x1="73385" y1="17385" x2="73385" y2="17385"/>
                        <a14:foregroundMark x1="77538" y1="18462" x2="77538" y2="18462"/>
                        <a14:foregroundMark x1="68308" y1="15846" x2="68308" y2="15846"/>
                        <a14:foregroundMark x1="68615" y1="14615" x2="68615" y2="14615"/>
                        <a14:foregroundMark x1="66769" y1="14615" x2="66769" y2="14615"/>
                        <a14:foregroundMark x1="63538" y1="14615" x2="63538" y2="14615"/>
                        <a14:foregroundMark x1="62000" y1="15231" x2="62000" y2="15231"/>
                        <a14:foregroundMark x1="56154" y1="15846" x2="56154" y2="15846"/>
                        <a14:foregroundMark x1="33231" y1="31231" x2="33231" y2="31231"/>
                        <a14:foregroundMark x1="8000" y1="54154" x2="8000" y2="54154"/>
                        <a14:foregroundMark x1="8615" y1="58000" x2="8615" y2="58000"/>
                        <a14:foregroundMark x1="9077" y1="67231" x2="9077" y2="67231"/>
                        <a14:foregroundMark x1="16615" y1="69077" x2="16615" y2="69077"/>
                        <a14:foregroundMark x1="14769" y1="72923" x2="14769" y2="72923"/>
                        <a14:foregroundMark x1="22462" y1="75538" x2="22462" y2="75538"/>
                        <a14:foregroundMark x1="24923" y1="75846" x2="24923" y2="75846"/>
                        <a14:foregroundMark x1="28462" y1="76462" x2="28462" y2="76462"/>
                        <a14:foregroundMark x1="31385" y1="77077" x2="31385" y2="7707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0941" y="1394417"/>
            <a:ext cx="3332918" cy="33329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Picture 2" descr="http://i01.i.aliimg.com/wsphoto/v0/1316591261/5PCS-HC-06-Bluetooth-serial-pass-through-module-wireless-serial-communication-from-machine-Wireless-HC06-Bluetooth.jpg"/>
          <p:cNvPicPr>
            <a:picLocks noGrp="1" noChangeAspect="1" noChangeArrowheads="1"/>
          </p:cNvPicPr>
          <p:nvPr>
            <p:ph idx="1"/>
          </p:nvPr>
        </p:nvPicPr>
        <p:blipFill>
          <a:blip r:embed="rId14" cstate="print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717" y="720153"/>
            <a:ext cx="1504996" cy="1504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8393743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6105128" y="93732"/>
            <a:ext cx="3800872" cy="670972"/>
          </a:xfrm>
          <a:prstGeom prst="rect">
            <a:avLst/>
          </a:prstGeom>
          <a:gradFill>
            <a:gsLst>
              <a:gs pos="27000">
                <a:srgbClr val="E1E8F6"/>
              </a:gs>
              <a:gs pos="0">
                <a:schemeClr val="accent1">
                  <a:tint val="44500"/>
                  <a:satMod val="160000"/>
                </a:schemeClr>
              </a:gs>
              <a:gs pos="95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9" tIns="45715" rIns="91429" bIns="45715" rtlCol="0" anchor="ctr"/>
          <a:lstStyle/>
          <a:p>
            <a:pPr algn="ctr"/>
            <a:r>
              <a:rPr lang="en-US" altLang="ko-KR" sz="3200" dirty="0" smtClean="0">
                <a:solidFill>
                  <a:prstClr val="white">
                    <a:lumMod val="50000"/>
                  </a:prstClr>
                </a:solidFill>
                <a:latin typeface="Impact" pitchFamily="34" charset="0"/>
              </a:rPr>
              <a:t>Completion</a:t>
            </a:r>
            <a:endParaRPr lang="en-US" altLang="ko-KR" sz="3200" dirty="0">
              <a:solidFill>
                <a:prstClr val="white">
                  <a:lumMod val="50000"/>
                </a:prst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cxnSp>
        <p:nvCxnSpPr>
          <p:cNvPr id="21" name="꺾인 연결선 20"/>
          <p:cNvCxnSpPr/>
          <p:nvPr/>
        </p:nvCxnSpPr>
        <p:spPr>
          <a:xfrm flipV="1">
            <a:off x="0" y="93732"/>
            <a:ext cx="9906000" cy="670972"/>
          </a:xfrm>
          <a:prstGeom prst="bentConnector3">
            <a:avLst>
              <a:gd name="adj1" fmla="val 61489"/>
            </a:avLst>
          </a:prstGeom>
          <a:ln w="25400" cmpd="sng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/>
          <p:cNvSpPr/>
          <p:nvPr/>
        </p:nvSpPr>
        <p:spPr>
          <a:xfrm>
            <a:off x="926114" y="182998"/>
            <a:ext cx="3018753" cy="492432"/>
          </a:xfrm>
          <a:prstGeom prst="rect">
            <a:avLst/>
          </a:prstGeom>
        </p:spPr>
        <p:txBody>
          <a:bodyPr wrap="none" lIns="91429" tIns="45715" rIns="91429" bIns="45715">
            <a:spAutoFit/>
          </a:bodyPr>
          <a:lstStyle/>
          <a:p>
            <a:r>
              <a:rPr lang="ko-KR" altLang="en-US" sz="2600" b="1" dirty="0" smtClean="0">
                <a:solidFill>
                  <a:prstClr val="black">
                    <a:lumMod val="95000"/>
                    <a:lumOff val="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  <a:cs typeface="Arial" charset="0"/>
              </a:rPr>
              <a:t>청소차 프레임 제작</a:t>
            </a:r>
            <a:endParaRPr lang="ko-KR" altLang="ko-KR" sz="14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charset="0"/>
            </a:endParaRPr>
          </a:p>
        </p:txBody>
      </p:sp>
      <p:sp>
        <p:nvSpPr>
          <p:cNvPr id="25" name="아래쪽 화살표 24"/>
          <p:cNvSpPr/>
          <p:nvPr/>
        </p:nvSpPr>
        <p:spPr>
          <a:xfrm>
            <a:off x="4268924" y="2694434"/>
            <a:ext cx="1368152" cy="504056"/>
          </a:xfrm>
          <a:prstGeom prst="downArrow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2"/>
          <a:srcRect l="55522" t="52222" r="42408" b="42178"/>
          <a:stretch/>
        </p:blipFill>
        <p:spPr>
          <a:xfrm>
            <a:off x="169010" y="93732"/>
            <a:ext cx="648073" cy="576064"/>
          </a:xfrm>
          <a:prstGeom prst="rect">
            <a:avLst/>
          </a:prstGeom>
        </p:spPr>
      </p:pic>
      <p:grpSp>
        <p:nvGrpSpPr>
          <p:cNvPr id="5" name="그룹 4"/>
          <p:cNvGrpSpPr/>
          <p:nvPr/>
        </p:nvGrpSpPr>
        <p:grpSpPr>
          <a:xfrm>
            <a:off x="1" y="1243493"/>
            <a:ext cx="2207194" cy="1133483"/>
            <a:chOff x="507561" y="1275888"/>
            <a:chExt cx="2642039" cy="1133483"/>
          </a:xfrm>
        </p:grpSpPr>
        <p:sp>
          <p:nvSpPr>
            <p:cNvPr id="37" name="갈매기형 수장 36"/>
            <p:cNvSpPr/>
            <p:nvPr/>
          </p:nvSpPr>
          <p:spPr>
            <a:xfrm>
              <a:off x="507561" y="1275888"/>
              <a:ext cx="2642039" cy="1133483"/>
            </a:xfrm>
            <a:prstGeom prst="chevron">
              <a:avLst/>
            </a:prstGeom>
            <a:gradFill>
              <a:gsLst>
                <a:gs pos="0">
                  <a:srgbClr val="E1E8F6"/>
                </a:gs>
                <a:gs pos="95000">
                  <a:schemeClr val="bg1"/>
                </a:gs>
                <a:gs pos="30000">
                  <a:schemeClr val="accent1">
                    <a:tint val="44500"/>
                    <a:satMod val="160000"/>
                  </a:schemeClr>
                </a:gs>
              </a:gsLst>
              <a:lin ang="5400000" scaled="0"/>
            </a:gradFill>
            <a:ln w="12700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 spc="-100" dirty="0" smtClean="0">
                <a:solidFill>
                  <a:prstClr val="black"/>
                </a:solidFill>
              </a:endParaRPr>
            </a:p>
          </p:txBody>
        </p:sp>
        <p:pic>
          <p:nvPicPr>
            <p:cNvPr id="34" name="Picture 1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0" r="100000">
                          <a14:foregroundMark x1="84158" y1="27895" x2="85396" y2="21579"/>
                          <a14:foregroundMark x1="84653" y1="40526" x2="84653" y2="40526"/>
                          <a14:foregroundMark x1="84653" y1="43158" x2="73267" y2="14737"/>
                          <a14:foregroundMark x1="75495" y1="12105" x2="75495" y2="46316"/>
                          <a14:foregroundMark x1="79703" y1="45263" x2="88119" y2="46316"/>
                          <a14:foregroundMark x1="91584" y1="34737" x2="87871" y2="44211"/>
                          <a14:foregroundMark x1="92574" y1="33158" x2="85396" y2="10000"/>
                          <a14:foregroundMark x1="91584" y1="16842" x2="96287" y2="33158"/>
                          <a14:foregroundMark x1="91089" y1="70526" x2="90842" y2="73684"/>
                          <a14:foregroundMark x1="84653" y1="76842" x2="84901" y2="59474"/>
                          <a14:foregroundMark x1="77475" y1="79474" x2="82921" y2="93158"/>
                          <a14:foregroundMark x1="90099" y1="94737" x2="99505" y2="81053"/>
                          <a14:foregroundMark x1="76980" y1="71579" x2="79950" y2="57368"/>
                          <a14:foregroundMark x1="86386" y1="53684" x2="92574" y2="66316"/>
                          <a14:foregroundMark x1="93317" y1="57895" x2="95050" y2="63158"/>
                          <a14:foregroundMark x1="55198" y1="51053" x2="55198" y2="51053"/>
                          <a14:foregroundMark x1="42574" y1="36842" x2="42574" y2="36842"/>
                          <a14:foregroundMark x1="33911" y1="52105" x2="33911" y2="52105"/>
                          <a14:foregroundMark x1="42079" y1="65263" x2="42079" y2="6526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08091" y="1522626"/>
              <a:ext cx="1447739" cy="6808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" name="그룹 3"/>
          <p:cNvGrpSpPr/>
          <p:nvPr/>
        </p:nvGrpSpPr>
        <p:grpSpPr>
          <a:xfrm>
            <a:off x="2107147" y="1234170"/>
            <a:ext cx="2009978" cy="1152128"/>
            <a:chOff x="3109459" y="1260004"/>
            <a:chExt cx="2405969" cy="1152128"/>
          </a:xfrm>
        </p:grpSpPr>
        <p:sp>
          <p:nvSpPr>
            <p:cNvPr id="27" name="갈매기형 수장 26"/>
            <p:cNvSpPr/>
            <p:nvPr/>
          </p:nvSpPr>
          <p:spPr>
            <a:xfrm>
              <a:off x="3109459" y="1260004"/>
              <a:ext cx="2405969" cy="1152128"/>
            </a:xfrm>
            <a:prstGeom prst="chevron">
              <a:avLst/>
            </a:prstGeom>
            <a:gradFill>
              <a:gsLst>
                <a:gs pos="0">
                  <a:srgbClr val="E1E8F6"/>
                </a:gs>
                <a:gs pos="95000">
                  <a:schemeClr val="bg1"/>
                </a:gs>
                <a:gs pos="30000">
                  <a:schemeClr val="accent1">
                    <a:tint val="44500"/>
                    <a:satMod val="160000"/>
                  </a:schemeClr>
                </a:gs>
              </a:gsLst>
              <a:lin ang="5400000" scaled="0"/>
            </a:gradFill>
            <a:ln w="12700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 spc="-100" dirty="0" smtClean="0">
                <a:solidFill>
                  <a:prstClr val="black"/>
                </a:solidFill>
              </a:endParaRPr>
            </a:p>
          </p:txBody>
        </p:sp>
        <p:pic>
          <p:nvPicPr>
            <p:cNvPr id="35" name="Picture 16" descr="http://www.microfun.co.kr/shop/data/goods/1438698805768m0.jpg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7667" b="77333" l="28000" r="77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06" t="5738" r="23093" b="21674"/>
            <a:stretch/>
          </p:blipFill>
          <p:spPr bwMode="auto">
            <a:xfrm rot="5400000">
              <a:off x="4165842" y="1465651"/>
              <a:ext cx="506802" cy="7357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" name="그룹 1"/>
          <p:cNvGrpSpPr/>
          <p:nvPr/>
        </p:nvGrpSpPr>
        <p:grpSpPr>
          <a:xfrm>
            <a:off x="4017077" y="1238233"/>
            <a:ext cx="2009978" cy="1152128"/>
            <a:chOff x="6745288" y="1165661"/>
            <a:chExt cx="2405969" cy="1152128"/>
          </a:xfrm>
        </p:grpSpPr>
        <p:sp>
          <p:nvSpPr>
            <p:cNvPr id="38" name="갈매기형 수장 37"/>
            <p:cNvSpPr/>
            <p:nvPr/>
          </p:nvSpPr>
          <p:spPr>
            <a:xfrm>
              <a:off x="6745288" y="1165661"/>
              <a:ext cx="2405969" cy="1152128"/>
            </a:xfrm>
            <a:prstGeom prst="chevron">
              <a:avLst/>
            </a:prstGeom>
            <a:gradFill>
              <a:gsLst>
                <a:gs pos="0">
                  <a:srgbClr val="E1E8F6"/>
                </a:gs>
                <a:gs pos="95000">
                  <a:schemeClr val="bg1"/>
                </a:gs>
                <a:gs pos="30000">
                  <a:schemeClr val="accent1">
                    <a:tint val="44500"/>
                    <a:satMod val="160000"/>
                  </a:schemeClr>
                </a:gs>
              </a:gsLst>
              <a:lin ang="5400000" scaled="0"/>
            </a:gradFill>
            <a:ln w="12700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 spc="-100" dirty="0" smtClean="0">
                <a:solidFill>
                  <a:prstClr val="black"/>
                </a:solidFill>
              </a:endParaRPr>
            </a:p>
          </p:txBody>
        </p:sp>
        <p:pic>
          <p:nvPicPr>
            <p:cNvPr id="42" name="Picture 12"/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2666" b="76666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666" b="15334"/>
            <a:stretch/>
          </p:blipFill>
          <p:spPr bwMode="auto">
            <a:xfrm>
              <a:off x="7527334" y="1384008"/>
              <a:ext cx="1007066" cy="8056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6" name="그룹 5"/>
          <p:cNvGrpSpPr/>
          <p:nvPr/>
        </p:nvGrpSpPr>
        <p:grpSpPr>
          <a:xfrm>
            <a:off x="7836937" y="1252747"/>
            <a:ext cx="2009978" cy="1152128"/>
            <a:chOff x="7836937" y="1252747"/>
            <a:chExt cx="2009978" cy="1152128"/>
          </a:xfrm>
        </p:grpSpPr>
        <p:sp>
          <p:nvSpPr>
            <p:cNvPr id="48" name="갈매기형 수장 47"/>
            <p:cNvSpPr/>
            <p:nvPr/>
          </p:nvSpPr>
          <p:spPr>
            <a:xfrm>
              <a:off x="7836937" y="1252747"/>
              <a:ext cx="2009978" cy="1152128"/>
            </a:xfrm>
            <a:prstGeom prst="chevron">
              <a:avLst/>
            </a:prstGeom>
            <a:gradFill>
              <a:gsLst>
                <a:gs pos="0">
                  <a:srgbClr val="E1E8F6"/>
                </a:gs>
                <a:gs pos="95000">
                  <a:schemeClr val="bg1"/>
                </a:gs>
                <a:gs pos="30000">
                  <a:schemeClr val="accent1">
                    <a:tint val="44500"/>
                    <a:satMod val="160000"/>
                  </a:schemeClr>
                </a:gs>
              </a:gsLst>
              <a:lin ang="5400000" scaled="0"/>
            </a:gradFill>
            <a:ln w="12700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 spc="-100" dirty="0" smtClean="0">
                <a:solidFill>
                  <a:prstClr val="black"/>
                </a:solidFill>
              </a:endParaRPr>
            </a:p>
          </p:txBody>
        </p:sp>
        <p:pic>
          <p:nvPicPr>
            <p:cNvPr id="50" name="Picture 2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87217" y="1483793"/>
              <a:ext cx="792088" cy="792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7" name="그룹 6"/>
          <p:cNvGrpSpPr/>
          <p:nvPr/>
        </p:nvGrpSpPr>
        <p:grpSpPr>
          <a:xfrm>
            <a:off x="5927007" y="1230976"/>
            <a:ext cx="2009978" cy="1152128"/>
            <a:chOff x="5927007" y="1230976"/>
            <a:chExt cx="2009978" cy="1152128"/>
          </a:xfrm>
        </p:grpSpPr>
        <p:sp>
          <p:nvSpPr>
            <p:cNvPr id="45" name="갈매기형 수장 44"/>
            <p:cNvSpPr/>
            <p:nvPr/>
          </p:nvSpPr>
          <p:spPr>
            <a:xfrm>
              <a:off x="5927007" y="1230976"/>
              <a:ext cx="2009978" cy="1152128"/>
            </a:xfrm>
            <a:prstGeom prst="chevron">
              <a:avLst/>
            </a:prstGeom>
            <a:gradFill>
              <a:gsLst>
                <a:gs pos="0">
                  <a:srgbClr val="E1E8F6"/>
                </a:gs>
                <a:gs pos="95000">
                  <a:schemeClr val="bg1"/>
                </a:gs>
                <a:gs pos="30000">
                  <a:schemeClr val="accent1">
                    <a:tint val="44500"/>
                    <a:satMod val="160000"/>
                  </a:schemeClr>
                </a:gs>
              </a:gsLst>
              <a:lin ang="5400000" scaled="0"/>
            </a:gradFill>
            <a:ln w="12700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 spc="-100" dirty="0" smtClean="0">
                <a:solidFill>
                  <a:prstClr val="black"/>
                </a:solidFill>
              </a:endParaRPr>
            </a:p>
          </p:txBody>
        </p:sp>
        <p:pic>
          <p:nvPicPr>
            <p:cNvPr id="51" name="Picture 6" descr="http://mechasolution.com/shop/data/goods/1451186247286s0.png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93641" y="1450836"/>
              <a:ext cx="787532" cy="7875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5" t="1898" r="14474" b="2472"/>
          <a:stretch/>
        </p:blipFill>
        <p:spPr>
          <a:xfrm>
            <a:off x="2447937" y="3469771"/>
            <a:ext cx="5010125" cy="328096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40507605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6105128" y="93732"/>
            <a:ext cx="3800872" cy="670972"/>
          </a:xfrm>
          <a:prstGeom prst="rect">
            <a:avLst/>
          </a:prstGeom>
          <a:gradFill>
            <a:gsLst>
              <a:gs pos="27000">
                <a:srgbClr val="E1E8F6"/>
              </a:gs>
              <a:gs pos="0">
                <a:schemeClr val="accent1">
                  <a:tint val="44500"/>
                  <a:satMod val="160000"/>
                </a:schemeClr>
              </a:gs>
              <a:gs pos="95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9" tIns="45715" rIns="91429" bIns="45715" rtlCol="0" anchor="ctr"/>
          <a:lstStyle/>
          <a:p>
            <a:pPr algn="ctr"/>
            <a:r>
              <a:rPr lang="en-US" altLang="ko-KR" sz="3200" dirty="0" smtClean="0">
                <a:solidFill>
                  <a:prstClr val="white">
                    <a:lumMod val="50000"/>
                  </a:prstClr>
                </a:solidFill>
                <a:latin typeface="Impact" pitchFamily="34" charset="0"/>
              </a:rPr>
              <a:t>Completion</a:t>
            </a:r>
            <a:endParaRPr lang="en-US" altLang="ko-KR" sz="3200" dirty="0">
              <a:solidFill>
                <a:prstClr val="white">
                  <a:lumMod val="50000"/>
                </a:prst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cxnSp>
        <p:nvCxnSpPr>
          <p:cNvPr id="21" name="꺾인 연결선 20"/>
          <p:cNvCxnSpPr/>
          <p:nvPr/>
        </p:nvCxnSpPr>
        <p:spPr>
          <a:xfrm flipV="1">
            <a:off x="0" y="93732"/>
            <a:ext cx="9906000" cy="670972"/>
          </a:xfrm>
          <a:prstGeom prst="bentConnector3">
            <a:avLst>
              <a:gd name="adj1" fmla="val 61489"/>
            </a:avLst>
          </a:prstGeom>
          <a:ln w="25400" cmpd="sng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/>
          <p:cNvSpPr/>
          <p:nvPr/>
        </p:nvSpPr>
        <p:spPr>
          <a:xfrm>
            <a:off x="926114" y="182998"/>
            <a:ext cx="3018753" cy="492432"/>
          </a:xfrm>
          <a:prstGeom prst="rect">
            <a:avLst/>
          </a:prstGeom>
        </p:spPr>
        <p:txBody>
          <a:bodyPr wrap="none" lIns="91429" tIns="45715" rIns="91429" bIns="45715">
            <a:spAutoFit/>
          </a:bodyPr>
          <a:lstStyle/>
          <a:p>
            <a:r>
              <a:rPr lang="ko-KR" altLang="en-US" sz="2600" b="1" dirty="0" smtClean="0">
                <a:solidFill>
                  <a:prstClr val="black">
                    <a:lumMod val="95000"/>
                    <a:lumOff val="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  <a:cs typeface="Arial" charset="0"/>
              </a:rPr>
              <a:t>청소차 프레임 조립</a:t>
            </a:r>
            <a:endParaRPr lang="ko-KR" altLang="ko-KR" sz="14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charset="0"/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4"/>
          <a:srcRect l="55522" t="52222" r="42408" b="42178"/>
          <a:stretch/>
        </p:blipFill>
        <p:spPr>
          <a:xfrm>
            <a:off x="169010" y="93732"/>
            <a:ext cx="648073" cy="576064"/>
          </a:xfrm>
          <a:prstGeom prst="rect">
            <a:avLst/>
          </a:prstGeom>
        </p:spPr>
      </p:pic>
      <p:pic>
        <p:nvPicPr>
          <p:cNvPr id="9" name="잘라냈다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5152" y="1052736"/>
            <a:ext cx="9880848" cy="4968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785312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adFill>
          <a:gsLst>
            <a:gs pos="27000">
              <a:srgbClr val="E1E8F6"/>
            </a:gs>
            <a:gs pos="0">
              <a:schemeClr val="accent1">
                <a:tint val="44500"/>
                <a:satMod val="160000"/>
              </a:schemeClr>
            </a:gs>
            <a:gs pos="95000">
              <a:schemeClr val="bg1"/>
            </a:gs>
          </a:gsLst>
          <a:lin ang="5400000" scaled="0"/>
        </a:gradFill>
        <a:ln>
          <a:noFill/>
        </a:ln>
      </a:spPr>
      <a:bodyPr rtlCol="0" anchor="ctr"/>
      <a:lstStyle>
        <a:defPPr algn="ctr">
          <a:defRPr sz="2400" dirty="0" smtClean="0">
            <a:solidFill>
              <a:schemeClr val="tx1"/>
            </a:solidFill>
            <a:latin typeface="Impact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1_기본 디자인">
  <a:themeElements>
    <a:clrScheme name="1_기본 디자인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1_기본 디자인">
      <a:majorFont>
        <a:latin typeface="HY헤드라인M"/>
        <a:ea typeface="HY헤드라인M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9933FF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>
          <a:prstShdw prst="shdw17" dist="17961" dir="2700000">
            <a:srgbClr val="9933FF">
              <a:gamma/>
              <a:shade val="60000"/>
              <a:invGamma/>
            </a:srgbClr>
          </a:prstShdw>
        </a:effec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200025" marR="0" indent="0" algn="ctr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Char char="•"/>
          <a:tabLst/>
          <a:defRPr kumimoji="1" lang="ko-KR" altLang="en-US" sz="32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Times New Roman" pitchFamily="18" charset="0"/>
            <a:ea typeface="굴림" pitchFamily="50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9933FF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>
          <a:prstShdw prst="shdw17" dist="17961" dir="2700000">
            <a:srgbClr val="9933FF">
              <a:gamma/>
              <a:shade val="60000"/>
              <a:invGamma/>
            </a:srgbClr>
          </a:prstShdw>
        </a:effec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200025" marR="0" indent="0" algn="ctr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Char char="•"/>
          <a:tabLst/>
          <a:defRPr kumimoji="1" lang="ko-KR" altLang="en-US" sz="32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Times New Roman" pitchFamily="18" charset="0"/>
            <a:ea typeface="굴림" pitchFamily="50" charset="-127"/>
          </a:defRPr>
        </a:defPPr>
      </a:lstStyle>
    </a:lnDef>
  </a:objectDefaults>
  <a:extraClrSchemeLst>
    <a:extraClrScheme>
      <a:clrScheme name="1_기본 디자인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adFill>
          <a:gsLst>
            <a:gs pos="27000">
              <a:srgbClr val="E1E8F6"/>
            </a:gs>
            <a:gs pos="0">
              <a:schemeClr val="accent1">
                <a:tint val="44500"/>
                <a:satMod val="160000"/>
              </a:schemeClr>
            </a:gs>
            <a:gs pos="95000">
              <a:schemeClr val="bg1"/>
            </a:gs>
          </a:gsLst>
          <a:lin ang="5400000" scaled="0"/>
        </a:gradFill>
        <a:ln>
          <a:noFill/>
        </a:ln>
      </a:spPr>
      <a:bodyPr rtlCol="0" anchor="ctr"/>
      <a:lstStyle>
        <a:defPPr algn="ctr">
          <a:defRPr sz="2400" dirty="0" smtClean="0">
            <a:solidFill>
              <a:schemeClr val="tx1"/>
            </a:solidFill>
            <a:latin typeface="Impact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4.xml><?xml version="1.0" encoding="utf-8"?>
<a:theme xmlns:a="http://schemas.openxmlformats.org/drawingml/2006/main" name="3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adFill>
          <a:gsLst>
            <a:gs pos="27000">
              <a:srgbClr val="E1E8F6"/>
            </a:gs>
            <a:gs pos="0">
              <a:schemeClr val="accent1">
                <a:tint val="44500"/>
                <a:satMod val="160000"/>
              </a:schemeClr>
            </a:gs>
            <a:gs pos="95000">
              <a:schemeClr val="bg1"/>
            </a:gs>
          </a:gsLst>
          <a:lin ang="5400000" scaled="0"/>
        </a:gradFill>
        <a:ln>
          <a:noFill/>
        </a:ln>
      </a:spPr>
      <a:bodyPr rtlCol="0" anchor="ctr"/>
      <a:lstStyle>
        <a:defPPr algn="ctr">
          <a:defRPr sz="2400" dirty="0" smtClean="0">
            <a:solidFill>
              <a:schemeClr val="tx1"/>
            </a:solidFill>
            <a:latin typeface="Impact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5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2480</TotalTime>
  <Words>239</Words>
  <Application>Microsoft Office PowerPoint</Application>
  <PresentationFormat>A4 용지(210x297mm)</PresentationFormat>
  <Paragraphs>157</Paragraphs>
  <Slides>20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4</vt:i4>
      </vt:variant>
      <vt:variant>
        <vt:lpstr>슬라이드 제목</vt:lpstr>
      </vt:variant>
      <vt:variant>
        <vt:i4>20</vt:i4>
      </vt:variant>
    </vt:vector>
  </HeadingPairs>
  <TitlesOfParts>
    <vt:vector size="33" baseType="lpstr">
      <vt:lpstr>나눔고딕 ExtraBold</vt:lpstr>
      <vt:lpstr>Arial</vt:lpstr>
      <vt:lpstr>HY견고딕</vt:lpstr>
      <vt:lpstr>HY헤드라인M</vt:lpstr>
      <vt:lpstr>Times New Roman</vt:lpstr>
      <vt:lpstr>맑은 고딕</vt:lpstr>
      <vt:lpstr>굴림</vt:lpstr>
      <vt:lpstr>Impact</vt:lpstr>
      <vt:lpstr>Wingdings</vt:lpstr>
      <vt:lpstr>Office 테마</vt:lpstr>
      <vt:lpstr>1_기본 디자인</vt:lpstr>
      <vt:lpstr>1_Office 테마</vt:lpstr>
      <vt:lpstr>3_Office 테마</vt:lpstr>
      <vt:lpstr>Team BT(burmuda Triangle) 블루투스 통신 로봇 청소차</vt:lpstr>
      <vt:lpstr>PowerPoint 프레젠테이션</vt:lpstr>
      <vt:lpstr>Contents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감사합니다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안상보</cp:lastModifiedBy>
  <cp:revision>219</cp:revision>
  <dcterms:created xsi:type="dcterms:W3CDTF">2016-04-13T14:09:16Z</dcterms:created>
  <dcterms:modified xsi:type="dcterms:W3CDTF">2016-05-16T18:50:25Z</dcterms:modified>
</cp:coreProperties>
</file>